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6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39" r:id="rId6"/>
    <p:sldMasterId id="2147483752" r:id="rId7"/>
    <p:sldMasterId id="2147483765" r:id="rId8"/>
    <p:sldMasterId id="2147483778" r:id="rId9"/>
    <p:sldMasterId id="2147483792" r:id="rId10"/>
    <p:sldMasterId id="2147483805" r:id="rId11"/>
    <p:sldMasterId id="2147483818" r:id="rId12"/>
    <p:sldMasterId id="2147483832" r:id="rId13"/>
    <p:sldMasterId id="2147483850" r:id="rId14"/>
    <p:sldMasterId id="2147483868" r:id="rId15"/>
    <p:sldMasterId id="2147483881" r:id="rId16"/>
    <p:sldMasterId id="2147483908" r:id="rId17"/>
    <p:sldMasterId id="2147483920" r:id="rId18"/>
    <p:sldMasterId id="2147483933" r:id="rId19"/>
    <p:sldMasterId id="2147483946" r:id="rId20"/>
  </p:sldMasterIdLst>
  <p:notesMasterIdLst>
    <p:notesMasterId r:id="rId51"/>
  </p:notesMasterIdLst>
  <p:sldIdLst>
    <p:sldId id="275" r:id="rId21"/>
    <p:sldId id="276" r:id="rId22"/>
    <p:sldId id="278" r:id="rId23"/>
    <p:sldId id="279" r:id="rId24"/>
    <p:sldId id="281" r:id="rId25"/>
    <p:sldId id="283" r:id="rId26"/>
    <p:sldId id="284" r:id="rId27"/>
    <p:sldId id="258" r:id="rId28"/>
    <p:sldId id="259" r:id="rId29"/>
    <p:sldId id="260" r:id="rId30"/>
    <p:sldId id="261" r:id="rId31"/>
    <p:sldId id="262" r:id="rId32"/>
    <p:sldId id="264" r:id="rId33"/>
    <p:sldId id="257" r:id="rId34"/>
    <p:sldId id="265" r:id="rId35"/>
    <p:sldId id="266" r:id="rId36"/>
    <p:sldId id="267" r:id="rId37"/>
    <p:sldId id="268" r:id="rId38"/>
    <p:sldId id="269" r:id="rId39"/>
    <p:sldId id="277" r:id="rId40"/>
    <p:sldId id="271" r:id="rId41"/>
    <p:sldId id="272" r:id="rId42"/>
    <p:sldId id="280" r:id="rId43"/>
    <p:sldId id="285" r:id="rId44"/>
    <p:sldId id="286" r:id="rId45"/>
    <p:sldId id="263" r:id="rId46"/>
    <p:sldId id="287" r:id="rId47"/>
    <p:sldId id="288" r:id="rId48"/>
    <p:sldId id="273" r:id="rId49"/>
    <p:sldId id="274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56C1D-B8D2-4421-B062-AFA2F8095D12}" type="datetimeFigureOut">
              <a:rPr lang="es-ES" smtClean="0"/>
              <a:t>01/10/2019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DCB0C-36B4-4147-B9DF-6CA9190D7A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69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BA314A-4655-4B31-ACCD-4B6D9DD7B5FF}" type="slidenum">
              <a:rPr lang="en-US" altLang="es-E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s-ES">
              <a:solidFill>
                <a:srgbClr val="000000"/>
              </a:solidFill>
            </a:endParaRPr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77814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085CB2-2256-4D0C-8588-D2925DE92186}" type="slidenum">
              <a:rPr lang="en-US" altLang="es-E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s-ES">
              <a:solidFill>
                <a:srgbClr val="000000"/>
              </a:solidFill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87115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7B94F5F-5FD0-4703-9718-5F2CD2B10BE5}" type="slidenum">
              <a:rPr lang="en-US" altLang="es-ES" sz="1200" i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es-ES" sz="12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528922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07D4C3-20F5-4CBA-BA49-E93E14FC63D7}" type="slidenum">
              <a:rPr lang="en-US" altLang="es-ES" sz="1200" i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s-ES" sz="12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21719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08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>
              <a:latin typeface="Arial" panose="020B0604020202020204" pitchFamily="34" charset="0"/>
            </a:endParaRPr>
          </a:p>
        </p:txBody>
      </p:sp>
      <p:sp>
        <p:nvSpPr>
          <p:cNvPr id="1740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72D52E0-EFD1-4D97-A82B-CAE028697F71}" type="slidenum">
              <a:rPr lang="es-ES" altLang="es-ES" sz="1200" i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s-ES" altLang="es-ES" sz="12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6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80B7BA-6C31-474E-A71E-818407000220}" type="slidenum">
              <a:rPr lang="en-US" altLang="es-E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s-E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73754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8B599-23D6-4D17-943D-F89C8D28400F}" type="slidenum">
              <a:rPr lang="en-US" altLang="es-E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s-E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8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9B2AC-3225-4056-BEFB-FF6BDE35F0B4}" type="slidenum">
              <a:rPr lang="en-US" altLang="es-E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s-E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66237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EBCA46-DAA2-4734-A43D-F79BF6E32A0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9060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EA569-92E9-4287-A96E-EC23CE60DAE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032945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" y="228600"/>
            <a:ext cx="817245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84023558-AE6A-4A06-8B3D-526840DCD5B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0834528"/>
      </p:ext>
    </p:extLst>
  </p:cSld>
  <p:clrMapOvr>
    <a:masterClrMapping/>
  </p:clrMapOvr>
  <p:transition spd="med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257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417105"/>
            <a:ext cx="4040188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5071"/>
            <a:ext cx="4040188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417105"/>
            <a:ext cx="4041775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5071"/>
            <a:ext cx="4041775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3702145B-6254-49F7-968D-D02316A532EA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8932259"/>
      </p:ext>
    </p:extLst>
  </p:cSld>
  <p:clrMapOvr>
    <a:masterClrMapping/>
  </p:clrMapOvr>
  <p:transition spd="med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" y="228600"/>
            <a:ext cx="817245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51663702-F28B-4A8B-B776-E0D8FD53EF73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0573180"/>
      </p:ext>
    </p:extLst>
  </p:cSld>
  <p:clrMapOvr>
    <a:masterClrMapping/>
  </p:clrMapOvr>
  <p:transition spd="med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FA4D44DD-A644-412A-8622-5994D04BCEA3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1444782"/>
      </p:ext>
    </p:extLst>
  </p:cSld>
  <p:clrMapOvr>
    <a:masterClrMapping/>
  </p:clrMapOvr>
  <p:transition spd="med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511325"/>
            <a:ext cx="3008313" cy="9239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51"/>
            <a:ext cx="5111750" cy="3121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807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523D786E-6A20-44E6-85D2-5F8E1508FD1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5855129"/>
      </p:ext>
    </p:extLst>
  </p:cSld>
  <p:clrMapOvr>
    <a:masterClrMapping/>
  </p:clrMapOvr>
  <p:transition spd="med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720561"/>
            <a:ext cx="5486400" cy="6469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5361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86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F738458-89C9-491E-9F57-19CE01E381B3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9048373"/>
      </p:ext>
    </p:extLst>
  </p:cSld>
  <p:clrMapOvr>
    <a:masterClrMapping/>
  </p:clrMapOvr>
  <p:transition spd="med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" y="228600"/>
            <a:ext cx="817245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-1025584" y="1733944"/>
            <a:ext cx="9179179" cy="25812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1143DB5-8927-4556-AD80-4B1236732FB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7548423"/>
      </p:ext>
    </p:extLst>
  </p:cSld>
  <p:clrMapOvr>
    <a:masterClrMapping/>
  </p:clrMapOvr>
  <p:transition spd="med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813087" y="228994"/>
            <a:ext cx="2845138" cy="40862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491113" y="228994"/>
            <a:ext cx="3971600" cy="40862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011969C-9361-4160-96BE-243E8AC7765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6247112"/>
      </p:ext>
    </p:extLst>
  </p:cSld>
  <p:clrMapOvr>
    <a:masterClrMapping/>
  </p:clrMapOvr>
  <p:transition spd="med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" y="228600"/>
            <a:ext cx="817245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3910B77F-2884-4FB9-9B5A-A184C8202FB7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4845316"/>
      </p:ext>
    </p:extLst>
  </p:cSld>
  <p:clrMapOvr>
    <a:masterClrMapping/>
  </p:clrMapOvr>
  <p:transition spd="med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" y="228600"/>
            <a:ext cx="817245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33550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100388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BB3499B-32C9-4055-B8EB-4D2DCC01DD4A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624098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25057-B98E-4ECF-BDEC-D28F93A7909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64570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80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52064C-50FF-4B05-B404-F2608A0CC3E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94903087"/>
      </p:ext>
    </p:extLst>
  </p:cSld>
  <p:clrMapOvr>
    <a:masterClrMapping/>
  </p:clrMapOvr>
  <p:transition spd="med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A69882-EFAC-4A0E-8A73-881B2509AA5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0035870"/>
      </p:ext>
    </p:extLst>
  </p:cSld>
  <p:clrMapOvr>
    <a:masterClrMapping/>
  </p:clrMapOvr>
  <p:transition spd="med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2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E8368E-1ADA-4938-96B1-B00BFED2830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4035657"/>
      </p:ext>
    </p:extLst>
  </p:cSld>
  <p:clrMapOvr>
    <a:masterClrMapping/>
  </p:clrMapOvr>
  <p:transition spd="med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3004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1ADEF6-F8F4-4CA7-AF5B-A4C7BA832E3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29352243"/>
      </p:ext>
    </p:extLst>
  </p:cSld>
  <p:clrMapOvr>
    <a:masterClrMapping/>
  </p:clrMapOvr>
  <p:transition spd="med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8D1551-867C-4ED6-A9AA-7980744F7CE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9054724"/>
      </p:ext>
    </p:extLst>
  </p:cSld>
  <p:clrMapOvr>
    <a:masterClrMapping/>
  </p:clrMapOvr>
  <p:transition spd="med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31A6DF-3001-4B6B-A4B9-687C70B39D4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2845994"/>
      </p:ext>
    </p:extLst>
  </p:cSld>
  <p:clrMapOvr>
    <a:masterClrMapping/>
  </p:clrMapOvr>
  <p:transition spd="med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40C338-437C-4FC1-A593-866E034BFB5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0388241"/>
      </p:ext>
    </p:extLst>
  </p:cSld>
  <p:clrMapOvr>
    <a:masterClrMapping/>
  </p:clrMapOvr>
  <p:transition spd="med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4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37A196-0B7C-4B50-A632-5800200BBE1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85558309"/>
      </p:ext>
    </p:extLst>
  </p:cSld>
  <p:clrMapOvr>
    <a:masterClrMapping/>
  </p:clrMapOvr>
  <p:transition spd="med"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DB4965-65F3-4B22-A858-7DE9E11E167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6974698"/>
      </p:ext>
    </p:extLst>
  </p:cSld>
  <p:clrMapOvr>
    <a:masterClrMapping/>
  </p:clrMapOvr>
  <p:transition spd="med"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3F2840-9D13-4937-90C1-1949DBF21E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7701347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20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A065C5-90D7-432F-85D0-080209FD2A7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540559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8A0D61-6ECE-4A9F-9C76-3EE8FEFBDF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6531279"/>
      </p:ext>
    </p:extLst>
  </p:cSld>
  <p:clrMapOvr>
    <a:masterClrMapping/>
  </p:clrMapOvr>
  <p:transition spd="med"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74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3AA0C6-99C5-457A-9767-9777169454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2099229"/>
      </p:ext>
    </p:extLst>
  </p:cSld>
  <p:clrMapOvr>
    <a:masterClrMapping/>
  </p:clrMapOvr>
  <p:transition spd="med"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EBCA46-DAA2-4734-A43D-F79BF6E32A0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63769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B68D49-1810-4E3C-A41B-801437D9FD0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73402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8F3ED5-E945-4084-9E91-E4E8A36AEB2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61690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20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4E70E0-2424-48BF-8166-6DB2339BF3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344262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C0A38E-089E-4436-9035-44A41A2ADA3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142474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21B308-FD28-425C-91B6-ABA6669DA1B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759864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4D6B4A-7439-4C15-9CB3-8602D1452D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02307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27C82C-4EDB-42C8-BCD6-2DCA8593DA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180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80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EA2CBA-8F56-4B8C-81D9-DCFF0FAF54E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8148220"/>
      </p:ext>
    </p:extLst>
  </p:cSld>
  <p:clrMapOvr>
    <a:masterClrMapping/>
  </p:clrMapOvr>
  <p:transition spd="med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629E2A-F177-4C04-8B65-F604C22E6B1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070043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EA569-92E9-4287-A96E-EC23CE60DAE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602466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25057-B98E-4ECF-BDEC-D28F93A7909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855464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20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A065C5-90D7-432F-85D0-080209FD2A7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64384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937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FEF24EB-6B17-41AF-A5A6-019DA0761BBB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0515991"/>
      </p:ext>
    </p:extLst>
  </p:cSld>
  <p:clrMapOvr>
    <a:masterClrMapping/>
  </p:clrMapOvr>
  <p:transition spd="med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3551"/>
            <a:ext cx="7162800" cy="30476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E2927BD-31B8-44D1-AF0C-876F6B32855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2372711"/>
      </p:ext>
    </p:extLst>
  </p:cSld>
  <p:clrMapOvr>
    <a:masterClrMapping/>
  </p:clrMapOvr>
  <p:transition spd="med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5" y="4406954"/>
            <a:ext cx="7772400" cy="17549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5" y="4036927"/>
            <a:ext cx="7772400" cy="3699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9B6AFBD-740A-4F13-89AE-EDB10D8136CE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3746368"/>
      </p:ext>
    </p:extLst>
  </p:cSld>
  <p:clrMapOvr>
    <a:masterClrMapping/>
  </p:clrMapOvr>
  <p:transition spd="med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6" y="1733551"/>
            <a:ext cx="3511063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2341" y="1733551"/>
            <a:ext cx="3511063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8CE0C7A-BA3C-4CFC-B279-47F03E981318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3735175"/>
      </p:ext>
    </p:extLst>
  </p:cSld>
  <p:clrMapOvr>
    <a:masterClrMapping/>
  </p:clrMapOvr>
  <p:transition spd="med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2257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417110"/>
            <a:ext cx="4040067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902"/>
            <a:ext cx="4040067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295" y="1417110"/>
            <a:ext cx="4041531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295" y="2174902"/>
            <a:ext cx="4041531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CDCE5D2-408B-470A-AA41-3E7CF9CA3B8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0839725"/>
      </p:ext>
    </p:extLst>
  </p:cSld>
  <p:clrMapOvr>
    <a:masterClrMapping/>
  </p:clrMapOvr>
  <p:transition spd="med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8AF7D82-70CF-4D73-825A-E5213FD1583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710398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AB298B-C92B-4901-A5B1-40F27A24B28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64237319"/>
      </p:ext>
    </p:extLst>
  </p:cSld>
  <p:clrMapOvr>
    <a:masterClrMapping/>
  </p:clrMapOvr>
  <p:transition spd="med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8D13946-F75B-497D-BEA3-19F7C35C753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4519077"/>
      </p:ext>
    </p:extLst>
  </p:cSld>
  <p:clrMapOvr>
    <a:masterClrMapping/>
  </p:clrMapOvr>
  <p:transition spd="med"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9" y="511155"/>
            <a:ext cx="3008435" cy="9239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541" y="273055"/>
            <a:ext cx="5111263" cy="3121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9" y="1435101"/>
            <a:ext cx="3008435" cy="4807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1C7132A-EB43-4D88-A996-A501D30D3468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3266723"/>
      </p:ext>
    </p:extLst>
  </p:cSld>
  <p:clrMapOvr>
    <a:masterClrMapping/>
  </p:clrMapOvr>
  <p:transition spd="med"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67" y="4720392"/>
            <a:ext cx="5486400" cy="6469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67" y="612781"/>
            <a:ext cx="5486400" cy="5361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67" y="5367338"/>
            <a:ext cx="5486400" cy="286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647542-5342-4493-8034-70511DC269F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7700245"/>
      </p:ext>
    </p:extLst>
  </p:cSld>
  <p:clrMapOvr>
    <a:masterClrMapping/>
  </p:clrMapOvr>
  <p:transition spd="med"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-1025752" y="1733603"/>
            <a:ext cx="9179179" cy="25812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7F121B2-09D3-4A52-9007-3B895D4BD15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3912814"/>
      </p:ext>
    </p:extLst>
  </p:cSld>
  <p:clrMapOvr>
    <a:masterClrMapping/>
  </p:clrMapOvr>
  <p:transition spd="med"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813822" y="228653"/>
            <a:ext cx="2845138" cy="40862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03936" y="228653"/>
            <a:ext cx="3971600" cy="40862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E159D95-C44F-4A7A-8FBF-7EA72F7F230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1478883"/>
      </p:ext>
    </p:extLst>
  </p:cSld>
  <p:clrMapOvr>
    <a:masterClrMapping/>
  </p:clrMapOvr>
  <p:transition spd="med"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6" y="1733551"/>
            <a:ext cx="3511063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2341" y="1733551"/>
            <a:ext cx="3511063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53A482E-1F61-4936-953A-09D51B9ADD5A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1765893"/>
      </p:ext>
    </p:extLst>
  </p:cSld>
  <p:clrMapOvr>
    <a:masterClrMapping/>
  </p:clrMapOvr>
  <p:transition spd="med"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6" y="1733551"/>
            <a:ext cx="3511063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2341" y="1733559"/>
            <a:ext cx="3511063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ADE5714-58B8-4EF8-8836-C76D36BF72A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822948"/>
      </p:ext>
    </p:extLst>
  </p:cSld>
  <p:clrMapOvr>
    <a:masterClrMapping/>
  </p:clrMapOvr>
  <p:transition spd="med"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937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5900E3-385B-4FF4-8BD3-30987523BD6E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3965845"/>
      </p:ext>
    </p:extLst>
  </p:cSld>
  <p:clrMapOvr>
    <a:masterClrMapping/>
  </p:clrMapOvr>
  <p:transition spd="med"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3551"/>
            <a:ext cx="7162800" cy="30476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EE371D1-7BB6-4F4F-A32C-4056424E4E93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2103972"/>
      </p:ext>
    </p:extLst>
  </p:cSld>
  <p:clrMapOvr>
    <a:masterClrMapping/>
  </p:clrMapOvr>
  <p:transition spd="med"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67"/>
            <a:ext cx="7772400" cy="17549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4036927"/>
            <a:ext cx="7772400" cy="3699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C28A528-A4C0-45FC-814E-C408B4252195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4215138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2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5F77BF-0F0C-4BB9-9A65-635BD144B63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5577899"/>
      </p:ext>
    </p:extLst>
  </p:cSld>
  <p:clrMapOvr>
    <a:masterClrMapping/>
  </p:clrMapOvr>
  <p:transition spd="med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CD4327B-067A-4372-B4B7-A50BA1F08D25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8193546"/>
      </p:ext>
    </p:extLst>
  </p:cSld>
  <p:clrMapOvr>
    <a:masterClrMapping/>
  </p:clrMapOvr>
  <p:transition spd="med"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2257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417110"/>
            <a:ext cx="4040188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908"/>
            <a:ext cx="4040188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417110"/>
            <a:ext cx="4041775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908"/>
            <a:ext cx="4041775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E89BF41-AD76-4CCA-A909-B39F91380DF1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6947986"/>
      </p:ext>
    </p:extLst>
  </p:cSld>
  <p:clrMapOvr>
    <a:masterClrMapping/>
  </p:clrMapOvr>
  <p:transition spd="med"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5ABF6A-EED1-418B-94E3-3596C0C04EA7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7095150"/>
      </p:ext>
    </p:extLst>
  </p:cSld>
  <p:clrMapOvr>
    <a:masterClrMapping/>
  </p:clrMapOvr>
  <p:transition spd="med"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5C8883-BF52-42B0-AA67-085DFAA74278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0396854"/>
      </p:ext>
    </p:extLst>
  </p:cSld>
  <p:clrMapOvr>
    <a:masterClrMapping/>
  </p:clrMapOvr>
  <p:transition spd="med"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511161"/>
            <a:ext cx="3008313" cy="9239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3121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807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AB7A11A-FAA3-4AEF-B4D9-B89ADA4C25F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2567380"/>
      </p:ext>
    </p:extLst>
  </p:cSld>
  <p:clrMapOvr>
    <a:masterClrMapping/>
  </p:clrMapOvr>
  <p:transition spd="med"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720398"/>
            <a:ext cx="5486400" cy="6469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5361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86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71B003-E38F-46FE-A0A5-E069EFB59E9A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8942709"/>
      </p:ext>
    </p:extLst>
  </p:cSld>
  <p:clrMapOvr>
    <a:masterClrMapping/>
  </p:clrMapOvr>
  <p:transition spd="med"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-1025746" y="1733617"/>
            <a:ext cx="9179179" cy="25812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189C5E-9A5E-446D-B559-A18A82F6903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7333732"/>
      </p:ext>
    </p:extLst>
  </p:cSld>
  <p:clrMapOvr>
    <a:masterClrMapping/>
  </p:clrMapOvr>
  <p:transition spd="med"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813087" y="228667"/>
            <a:ext cx="2845138" cy="40862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491113" y="228667"/>
            <a:ext cx="3971600" cy="40862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72785E-BE59-44AA-AE85-4E5A706FFC0A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1495929"/>
      </p:ext>
    </p:extLst>
  </p:cSld>
  <p:clrMapOvr>
    <a:masterClrMapping/>
  </p:clrMapOvr>
  <p:transition spd="med"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8337FDA-E99E-49E9-8FA8-A47532D20A70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8263301"/>
      </p:ext>
    </p:extLst>
  </p:cSld>
  <p:clrMapOvr>
    <a:masterClrMapping/>
  </p:clrMapOvr>
  <p:transition spd="med"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90600" y="1733559"/>
            <a:ext cx="7162800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D8B493-FF6C-40F8-B6D9-90BC5E494FF8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8635861"/>
      </p:ext>
    </p:extLst>
  </p:cSld>
  <p:clrMapOvr>
    <a:masterClrMapping/>
  </p:clrMapOvr>
  <p:transition spd="med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3004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F63897-3F5D-4D3D-AF7C-961C22425B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863031"/>
      </p:ext>
    </p:extLst>
  </p:cSld>
  <p:clrMapOvr>
    <a:masterClrMapping/>
  </p:clrMapOvr>
  <p:transition spd="med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990600" y="1733559"/>
            <a:ext cx="7162800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14BD9A-1F9F-4E55-B3F7-0C720D45E1F5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2835253"/>
      </p:ext>
    </p:extLst>
  </p:cSld>
  <p:clrMapOvr>
    <a:masterClrMapping/>
  </p:clrMapOvr>
  <p:transition spd="med"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90600" y="1733559"/>
            <a:ext cx="7162800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BD951E-4666-4D31-AB32-4B325C4C85B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4610286"/>
      </p:ext>
    </p:extLst>
  </p:cSld>
  <p:clrMapOvr>
    <a:masterClrMapping/>
  </p:clrMapOvr>
  <p:transition spd="med"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33550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100388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ABD7936-7475-414B-B641-96972D4D4E31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3493885"/>
      </p:ext>
    </p:extLst>
  </p:cSld>
  <p:clrMapOvr>
    <a:masterClrMapping/>
  </p:clrMapOvr>
  <p:transition spd="med"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33550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100388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2BA3C0-2613-4F9C-933E-21CE8D9058BC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6678891"/>
      </p:ext>
    </p:extLst>
  </p:cSld>
  <p:clrMapOvr>
    <a:masterClrMapping/>
  </p:clrMapOvr>
  <p:transition spd="med"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937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5900E3-385B-4FF4-8BD3-30987523BD6E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453923"/>
      </p:ext>
    </p:extLst>
  </p:cSld>
  <p:clrMapOvr>
    <a:masterClrMapping/>
  </p:clrMapOvr>
  <p:transition spd="med"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3551"/>
            <a:ext cx="7162800" cy="30476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EE371D1-7BB6-4F4F-A32C-4056424E4E93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3244351"/>
      </p:ext>
    </p:extLst>
  </p:cSld>
  <p:clrMapOvr>
    <a:masterClrMapping/>
  </p:clrMapOvr>
  <p:transition spd="med"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67"/>
            <a:ext cx="7772400" cy="17549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4036927"/>
            <a:ext cx="7772400" cy="3699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C28A528-A4C0-45FC-814E-C408B4252195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0481889"/>
      </p:ext>
    </p:extLst>
  </p:cSld>
  <p:clrMapOvr>
    <a:masterClrMapping/>
  </p:clrMapOvr>
  <p:transition spd="med"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CD4327B-067A-4372-B4B7-A50BA1F08D25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7698178"/>
      </p:ext>
    </p:extLst>
  </p:cSld>
  <p:clrMapOvr>
    <a:masterClrMapping/>
  </p:clrMapOvr>
  <p:transition spd="med"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2257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417110"/>
            <a:ext cx="4040188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908"/>
            <a:ext cx="4040188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417110"/>
            <a:ext cx="4041775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908"/>
            <a:ext cx="4041775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E89BF41-AD76-4CCA-A909-B39F91380DF1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8025857"/>
      </p:ext>
    </p:extLst>
  </p:cSld>
  <p:clrMapOvr>
    <a:masterClrMapping/>
  </p:clrMapOvr>
  <p:transition spd="med"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5ABF6A-EED1-418B-94E3-3596C0C04EA7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6649892"/>
      </p:ext>
    </p:extLst>
  </p:cSld>
  <p:clrMapOvr>
    <a:masterClrMapping/>
  </p:clrMapOvr>
  <p:transition spd="med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6AB290-173E-4D43-A457-F04B2381B0E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479422"/>
      </p:ext>
    </p:extLst>
  </p:cSld>
  <p:clrMapOvr>
    <a:masterClrMapping/>
  </p:clrMapOvr>
  <p:transition spd="med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5C8883-BF52-42B0-AA67-085DFAA74278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5044853"/>
      </p:ext>
    </p:extLst>
  </p:cSld>
  <p:clrMapOvr>
    <a:masterClrMapping/>
  </p:clrMapOvr>
  <p:transition spd="med"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511161"/>
            <a:ext cx="3008313" cy="9239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3121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807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AB7A11A-FAA3-4AEF-B4D9-B89ADA4C25F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3093040"/>
      </p:ext>
    </p:extLst>
  </p:cSld>
  <p:clrMapOvr>
    <a:masterClrMapping/>
  </p:clrMapOvr>
  <p:transition spd="med"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720398"/>
            <a:ext cx="5486400" cy="6469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5361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86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71B003-E38F-46FE-A0A5-E069EFB59E9A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5939664"/>
      </p:ext>
    </p:extLst>
  </p:cSld>
  <p:clrMapOvr>
    <a:masterClrMapping/>
  </p:clrMapOvr>
  <p:transition spd="med"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-1025746" y="1733617"/>
            <a:ext cx="9179179" cy="25812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189C5E-9A5E-446D-B559-A18A82F6903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6055435"/>
      </p:ext>
    </p:extLst>
  </p:cSld>
  <p:clrMapOvr>
    <a:masterClrMapping/>
  </p:clrMapOvr>
  <p:transition spd="med"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813087" y="228667"/>
            <a:ext cx="2845138" cy="40862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491113" y="228667"/>
            <a:ext cx="3971600" cy="40862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72785E-BE59-44AA-AE85-4E5A706FFC0A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4408374"/>
      </p:ext>
    </p:extLst>
  </p:cSld>
  <p:clrMapOvr>
    <a:masterClrMapping/>
  </p:clrMapOvr>
  <p:transition spd="med"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8337FDA-E99E-49E9-8FA8-A47532D20A70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205366"/>
      </p:ext>
    </p:extLst>
  </p:cSld>
  <p:clrMapOvr>
    <a:masterClrMapping/>
  </p:clrMapOvr>
  <p:transition spd="med"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90600" y="1733559"/>
            <a:ext cx="7162800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D8B493-FF6C-40F8-B6D9-90BC5E494FF8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2369589"/>
      </p:ext>
    </p:extLst>
  </p:cSld>
  <p:clrMapOvr>
    <a:masterClrMapping/>
  </p:clrMapOvr>
  <p:transition spd="med"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990600" y="1733559"/>
            <a:ext cx="7162800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14BD9A-1F9F-4E55-B3F7-0C720D45E1F5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355431"/>
      </p:ext>
    </p:extLst>
  </p:cSld>
  <p:clrMapOvr>
    <a:masterClrMapping/>
  </p:clrMapOvr>
  <p:transition spd="med"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990600" y="1733559"/>
            <a:ext cx="7162800" cy="536173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3BD951E-4666-4D31-AB32-4B325C4C85B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187826"/>
      </p:ext>
    </p:extLst>
  </p:cSld>
  <p:clrMapOvr>
    <a:masterClrMapping/>
  </p:clrMapOvr>
  <p:transition spd="med"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33550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100388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ABD7936-7475-414B-B641-96972D4D4E31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8844389"/>
      </p:ext>
    </p:extLst>
  </p:cSld>
  <p:clrMapOvr>
    <a:masterClrMapping/>
  </p:clrMapOvr>
  <p:transition spd="med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A5596F-89B5-41BE-A111-DC15AA2964F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14807594"/>
      </p:ext>
    </p:extLst>
  </p:cSld>
  <p:clrMapOvr>
    <a:masterClrMapping/>
  </p:clrMapOvr>
  <p:transition spd="med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33550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100388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2BA3C0-2613-4F9C-933E-21CE8D9058BC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3638652"/>
      </p:ext>
    </p:extLst>
  </p:cSld>
  <p:clrMapOvr>
    <a:masterClrMapping/>
  </p:clrMapOvr>
  <p:transition spd="med"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92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A7D1F-A01C-4BA9-8D41-FA2A216A9A62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8883"/>
      </p:ext>
    </p:extLst>
  </p:cSld>
  <p:clrMapOvr>
    <a:masterClrMapping/>
  </p:clrMapOvr>
  <p:transition spd="med"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C9193-82E4-4401-869D-D96D7514A27E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47141"/>
      </p:ext>
    </p:extLst>
  </p:cSld>
  <p:clrMapOvr>
    <a:masterClrMapping/>
  </p:clrMapOvr>
  <p:transition spd="med"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065D4-00E3-42A3-BA7B-F0FB9F0B3233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25195"/>
      </p:ext>
    </p:extLst>
  </p:cSld>
  <p:clrMapOvr>
    <a:masterClrMapping/>
  </p:clrMapOvr>
  <p:transition spd="med"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47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98832-B5A6-4DD5-833F-4C1A2BDBD959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71830"/>
      </p:ext>
    </p:extLst>
  </p:cSld>
  <p:clrMapOvr>
    <a:masterClrMapping/>
  </p:clrMapOvr>
  <p:transition spd="med"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8160E-7381-404F-8979-344007BF9A28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62234"/>
      </p:ext>
    </p:extLst>
  </p:cSld>
  <p:clrMapOvr>
    <a:masterClrMapping/>
  </p:clrMapOvr>
  <p:transition spd="med"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D0EE4-8F4F-42E6-8CC5-425B5EFEECBA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7789"/>
      </p:ext>
    </p:extLst>
  </p:cSld>
  <p:clrMapOvr>
    <a:masterClrMapping/>
  </p:clrMapOvr>
  <p:transition spd="med"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23B28-67C2-4420-A5F0-9D630DF723E5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044"/>
      </p:ext>
    </p:extLst>
  </p:cSld>
  <p:clrMapOvr>
    <a:masterClrMapping/>
  </p:clrMapOvr>
  <p:transition spd="med"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11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D9DA3-8F2A-4C82-8C62-39E80B181E23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28986"/>
      </p:ext>
    </p:extLst>
  </p:cSld>
  <p:clrMapOvr>
    <a:masterClrMapping/>
  </p:clrMapOvr>
  <p:transition spd="med"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C4A55-C1B0-4CF0-98F8-438823C25B55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27473"/>
      </p:ext>
    </p:extLst>
  </p:cSld>
  <p:clrMapOvr>
    <a:masterClrMapping/>
  </p:clrMapOvr>
  <p:transition spd="med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CAB9F5-B124-4940-8FCC-4D2794E7084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05438268"/>
      </p:ext>
    </p:extLst>
  </p:cSld>
  <p:clrMapOvr>
    <a:masterClrMapping/>
  </p:clrMapOvr>
  <p:transition spd="med"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60D5C-70CB-4258-A2C5-A8158138660C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60010"/>
      </p:ext>
    </p:extLst>
  </p:cSld>
  <p:clrMapOvr>
    <a:masterClrMapping/>
  </p:clrMapOvr>
  <p:transition spd="med"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41" y="152400"/>
            <a:ext cx="2125663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2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FB951-C901-479C-941D-66749F9921E4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21941"/>
      </p:ext>
    </p:extLst>
  </p:cSld>
  <p:clrMapOvr>
    <a:masterClrMapping/>
  </p:clrMapOvr>
  <p:transition spd="med"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8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47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4D4D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E2DD4-1C93-4904-B612-5CF51611485B}" type="slidenum">
              <a:rPr lang="es-ES" altLang="es-ES">
                <a:solidFill>
                  <a:srgbClr val="4D4D4D"/>
                </a:solidFill>
              </a:rPr>
              <a:pPr/>
              <a:t>‹Nº›</a:t>
            </a:fld>
            <a:endParaRPr lang="es-ES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3706"/>
      </p:ext>
    </p:extLst>
  </p:cSld>
  <p:clrMapOvr>
    <a:masterClrMapping/>
  </p:clrMapOvr>
  <p:transition spd="med"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DB4-D562-4496-ABCF-E2BEED8A8B9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490599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12C89-F23B-4E2C-ACF8-B4CC903CF59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383168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E6483-FEB1-482C-8DB1-8E26D20E8CF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37201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32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36972-2EB0-47FC-8F91-F7BBD82B772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34304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605A-4E7E-4234-B7B7-0D4E07E84CD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33702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C354A-70BB-4B8D-8F44-FADF55A214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917684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D2509-A365-4DC7-9B99-27D3A00D7EF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2841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B68D49-1810-4E3C-A41B-801437D9FD0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5258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4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D3F938-339F-4464-B02D-8D1ABFB6CB2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64646015"/>
      </p:ext>
    </p:extLst>
  </p:cSld>
  <p:clrMapOvr>
    <a:masterClrMapping/>
  </p:clrMapOvr>
  <p:transition spd="med"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40C58-F3BF-4E1B-BC56-95A89B3BCE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30238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9D782-B902-48D0-97DB-19D6551D5DD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045454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C7F82-84CA-4CC4-B8B4-1752C515876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261012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49336-8179-47B7-8576-B7624A2F71A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52743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32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29300-7AEB-4ABF-B465-411E2E4E348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318050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268EABD1-7729-43AC-8097-666827BF9DA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674740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2E46AC19-AA7D-4A28-8C27-7D55B3BDA00E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328667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EDAE4D03-C416-4CDF-A58B-51DC98156A3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54669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91A37430-FC04-4D60-A88E-24ABB60637C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13864514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40F02F3E-F91E-4C81-819B-21271DD8B56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59527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A1A425-1935-47E5-96F1-482FE4D26DA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60087093"/>
      </p:ext>
    </p:extLst>
  </p:cSld>
  <p:clrMapOvr>
    <a:masterClrMapping/>
  </p:clrMapOvr>
  <p:transition spd="med"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ED005A34-F7C6-4F26-A246-160C4B601BA3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48676897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49E221FF-3E95-42CB-B175-AA9A7D0078D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873868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D25DB804-6B17-4CF1-A73D-9129E7E4C97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8756322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4ACBDBF5-E26F-4D7D-AD3F-EB6F8CF95CA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507798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4414EA0D-1E19-452C-89B1-C0EB3EABF9EF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4334071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</a:defRPr>
            </a:lvl1pPr>
          </a:lstStyle>
          <a:p>
            <a:fld id="{0AACFE77-BCAD-4D5F-8771-6234F5D8FCA7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208954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2056F-1CBB-424B-A629-0CE70A0660A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4808464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CCAA9-1321-4782-ABF5-9638740C606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33587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0185F-95B4-4229-AAE9-2D2557D84CF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044904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32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FC573-FDA1-4F74-8607-75AF6EC71D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0550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8A0A1F-F7FE-4482-907B-75D1DA72F59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34174889"/>
      </p:ext>
    </p:extLst>
  </p:cSld>
  <p:clrMapOvr>
    <a:masterClrMapping/>
  </p:clrMapOvr>
  <p:transition spd="med"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D97EF-2918-4BAF-ABDA-E2B09E40EAD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962371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3BA4D-E9D9-491A-8FAE-C29BCD85EFA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6788747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DAAAE-F3F7-4EE4-9065-D53620A5EB3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347898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20B39-C85F-4A10-971F-DD445D12B8A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270041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56001-ABD8-4066-9B2F-4EC1CAA6717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57623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784A5-9309-492B-A658-8F98F8957C6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45349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7CFBC-429E-4361-AC4F-B12DE82410A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233175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32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40C60-D854-4A08-8156-84432CCA6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8733365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DB4-D562-4496-ABCF-E2BEED8A8B9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69031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12C89-F23B-4E2C-ACF8-B4CC903CF59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72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66E1E5-BF84-4403-9F9C-9023DB27EB2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6920936"/>
      </p:ext>
    </p:extLst>
  </p:cSld>
  <p:clrMapOvr>
    <a:masterClrMapping/>
  </p:clrMapOvr>
  <p:transition spd="med"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E6483-FEB1-482C-8DB1-8E26D20E8CF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74924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32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36972-2EB0-47FC-8F91-F7BBD82B772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0037001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605A-4E7E-4234-B7B7-0D4E07E84CD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525562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C354A-70BB-4B8D-8F44-FADF55A214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483975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D2509-A365-4DC7-9B99-27D3A00D7EF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5023575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40C58-F3BF-4E1B-BC56-95A89B3BCE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06989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9D782-B902-48D0-97DB-19D6551D5DD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096615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C7F82-84CA-4CC4-B8B4-1752C515876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812808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49336-8179-47B7-8576-B7624A2F71A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949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32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29300-7AEB-4ABF-B465-411E2E4E348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9293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74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F3BC18-7198-4374-8ECE-9D4758194CA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0365143"/>
      </p:ext>
    </p:extLst>
  </p:cSld>
  <p:clrMapOvr>
    <a:masterClrMapping/>
  </p:clrMapOvr>
  <p:transition spd="med">
    <p:zo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DB4-D562-4496-ABCF-E2BEED8A8B9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020082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12C89-F23B-4E2C-ACF8-B4CC903CF59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7680948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E6483-FEB1-482C-8DB1-8E26D20E8CF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14498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32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36972-2EB0-47FC-8F91-F7BBD82B772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958440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605A-4E7E-4234-B7B7-0D4E07E84CD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2620110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C354A-70BB-4B8D-8F44-FADF55A214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2356142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D2509-A365-4DC7-9B99-27D3A00D7EF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4453165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40C58-F3BF-4E1B-BC56-95A89B3BCE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544165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9D782-B902-48D0-97DB-19D6551D5DD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3731166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C7F82-84CA-4CC4-B8B4-1752C515876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02928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05"/>
            <a:ext cx="777240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937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B35DF8F-C1BE-49BE-8B63-C646ACB5D9F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47480"/>
      </p:ext>
    </p:extLst>
  </p:cSld>
  <p:clrMapOvr>
    <a:masterClrMapping/>
  </p:clrMapOvr>
  <p:transition spd="med">
    <p:zo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49336-8179-47B7-8576-B7624A2F71A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6746517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32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29300-7AEB-4ABF-B465-411E2E4E348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25494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3551"/>
            <a:ext cx="7162800" cy="30476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DAFDFD9-20CF-40A9-AD59-BF5E28C4B70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2615096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85"/>
            <a:ext cx="7772400" cy="17549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4036927"/>
            <a:ext cx="7772400" cy="3699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D33FD3A-AC11-4EE5-A955-353394D90DD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7907918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9A902CB-53D9-4EAF-84A8-65B0A21C3E9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164402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2257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417110"/>
            <a:ext cx="4040188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917"/>
            <a:ext cx="4040188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417110"/>
            <a:ext cx="4041775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917"/>
            <a:ext cx="4041775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6D9966A-A6C8-4186-89FB-AB2FB58F8CA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873623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8F3ED5-E945-4084-9E91-E4E8A36AEB2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78628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656330C-43CE-43F1-B0ED-CD7DFEC7E1BB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4147922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E95E31E-A60F-4AA5-BFEA-39DC810429D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7599482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511171"/>
            <a:ext cx="3008313" cy="9239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3121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807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BD3D8F8-EADD-4240-A5CC-50306780400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895562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720407"/>
            <a:ext cx="5486400" cy="6469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5361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86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0C6CAD1-B7BC-40B2-A434-47D4FCA42211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8011060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-1025737" y="1733635"/>
            <a:ext cx="9179179" cy="25812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5A5676B-C485-4450-847B-60E8534C593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5267607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813087" y="228685"/>
            <a:ext cx="2845138" cy="40862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491113" y="228685"/>
            <a:ext cx="3971600" cy="40862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70C3810-77D3-487E-ADD8-2EAB5598D84F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7509579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8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906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33551"/>
            <a:ext cx="3505200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C8507DC-D12C-4AB9-BB8D-AD8B1ACF9A4B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333295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CDC6556-6E8D-483C-BE02-08CE2C7624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86926963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47B065C-AD26-4DF5-8A4E-898F9D3AADA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2401324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9924930-0DD6-4E48-BAAC-30B68686B0B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49531256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20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4E70E0-2424-48BF-8166-6DB2339BF3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11346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27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3FBAC3C-164A-40CD-A635-F37587C6FFC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63989453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2D7E4F4-C367-4752-8EDC-9722EB84C32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88027599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D4BA7BE-4EFC-46AE-BC9D-37F1C3C2DFC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6606642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3B4B9EE-A0F3-4CAC-AEA0-0E09012D41D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66100936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8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5952B8D-CD18-45F5-A4E0-937C6EB6866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7913343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B3A6D1-BAEA-4125-9267-581A9801164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83966610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AABF15D-3187-4B42-83A2-44FF79A1282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197862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41" y="152400"/>
            <a:ext cx="2125663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2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86768BE-6852-406C-924B-8C8C63D2A88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9081203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8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27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7E6923-5981-4A19-8267-6A7EAA5B48B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5287138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CE63D5E-A32A-4BDA-9ACD-5842BCC0B51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0163571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C0A38E-089E-4436-9035-44A41A2ADA3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8870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5C8B5C0-5B90-4E1E-AD4F-ECB74DF9391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40284417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723B69F-117B-4485-B8D8-29D3C612265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77227426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27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BB29CAB-B1C4-4A6C-B542-16359E22733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78107288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A1E0A73-AE40-4822-BE39-2CB9FE32700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05353959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DF36893-EC38-4DE0-8C31-9801A9A8DE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8244745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45BABB9-1E49-44CA-9A5A-52E5A8D68B7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95550507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8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010AA4B-A582-4C2A-9EC5-D59C03E101F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7841046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46E116F-8558-4C01-80B5-B9E3DD92B9E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3799673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001D55C-A5A1-4C10-A093-8A92241AC0B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62120121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41" y="152400"/>
            <a:ext cx="2125663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2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F3BDB51-47EA-4BD0-A915-059017399AF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2625451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21B308-FD28-425C-91B6-ABA6669DA1B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4391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8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27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2F2331D-D829-4D12-98C0-14B169859D2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64606063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80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530A4-6199-480C-9950-9383E54162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58667466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19E8F0-D8BB-4F9B-8436-2D6BC3DCCFE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79070955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2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11FDC3-A69F-4270-9DC7-AD0B87C330D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1412023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3004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BB9AA1-CAC2-45C0-83CF-4A1EB6F1567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13266803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38C819-CF70-49B1-9D8C-E1A746E7FEF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4740393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92BC62-F89C-44EE-9D93-A40ACFF52EB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72582248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C0E736-93D3-4853-BA74-2D50117BB82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43587809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4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AFAE76-4C41-4FAA-9F7B-DCFDB48F96F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3079091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FE6277-8868-4757-8141-6D957E308C4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3579402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4D6B4A-7439-4C15-9CB3-8602D1452D5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868479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256EB2-4E52-4A19-B4D8-9AE7332A2D2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39737347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38" y="152400"/>
            <a:ext cx="2125662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92BDE4-A376-4F09-A1C6-BCD123A995D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76737437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7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74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9EA7F0-0FDA-4DC1-9387-528B86A345B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14117103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92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C533263-E35D-4C78-B395-C74E51F730E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66677308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D5BA1E8-7E14-4FD2-8E0A-C486FD52AAF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15124983"/>
      </p:ext>
    </p:extLst>
  </p:cSld>
  <p:clrMapOvr>
    <a:masterClrMapping/>
  </p:clrMapOvr>
  <p:transition spd="med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467E22E-0BC9-4ABE-8408-635821EF01F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60379192"/>
      </p:ext>
    </p:extLst>
  </p:cSld>
  <p:clrMapOvr>
    <a:masterClrMapping/>
  </p:clrMapOvr>
  <p:transition spd="med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213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2847" y="1524000"/>
            <a:ext cx="388778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88F0F1C-C3B0-4263-93F0-AE9B9E8785E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45539207"/>
      </p:ext>
    </p:extLst>
  </p:cSld>
  <p:clrMapOvr>
    <a:masterClrMapping/>
  </p:clrMapOvr>
  <p:transition spd="med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B1249-9A45-4DC7-9B35-066B438B274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43587469"/>
      </p:ext>
    </p:extLst>
  </p:cSld>
  <p:clrMapOvr>
    <a:masterClrMapping/>
  </p:clrMapOvr>
  <p:transition spd="med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E303B7-246A-4FC3-AD69-265743994BF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98441761"/>
      </p:ext>
    </p:extLst>
  </p:cSld>
  <p:clrMapOvr>
    <a:masterClrMapping/>
  </p:clrMapOvr>
  <p:transition spd="med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7246E2D-7C5C-4D31-9F42-5D751552E0A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83450449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27C82C-4EDB-42C8-BCD6-2DCA8593DA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495564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11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78001D9-55ED-4428-8945-8C1F7A2C3F2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23441389"/>
      </p:ext>
    </p:extLst>
  </p:cSld>
  <p:clrMapOvr>
    <a:masterClrMapping/>
  </p:clrMapOvr>
  <p:transition spd="med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C10748A-0A69-4387-ACF5-CF078285F7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40561757"/>
      </p:ext>
    </p:extLst>
  </p:cSld>
  <p:clrMapOvr>
    <a:masterClrMapping/>
  </p:clrMapOvr>
  <p:transition spd="med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3BBA905-5825-4C50-BD36-0038C5A4C7C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49573889"/>
      </p:ext>
    </p:extLst>
  </p:cSld>
  <p:clrMapOvr>
    <a:masterClrMapping/>
  </p:clrMapOvr>
  <p:transition spd="med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84941" y="152400"/>
            <a:ext cx="2125663" cy="6400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2" y="152400"/>
            <a:ext cx="6224588" cy="6400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769FE58-73B0-4B24-872E-2DA60461F8A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52221512"/>
      </p:ext>
    </p:extLst>
  </p:cSld>
  <p:clrMapOvr>
    <a:masterClrMapping/>
  </p:clrMapOvr>
  <p:transition spd="med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8" y="152400"/>
            <a:ext cx="7758113" cy="990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4247" y="1524000"/>
            <a:ext cx="7926387" cy="5029200"/>
          </a:xfrm>
        </p:spPr>
        <p:txBody>
          <a:bodyPr/>
          <a:lstStyle/>
          <a:p>
            <a:pPr lvl="0"/>
            <a:endParaRPr lang="es-ES_trad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24AEE74-632D-464F-8FE7-CE8705BFC5D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5936413"/>
      </p:ext>
    </p:extLst>
  </p:cSld>
  <p:clrMapOvr>
    <a:masterClrMapping/>
  </p:clrMapOvr>
  <p:transition spd="med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937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D18E92C-9735-4B01-B3E2-03A17FF82BD1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6372388"/>
      </p:ext>
    </p:extLst>
  </p:cSld>
  <p:clrMapOvr>
    <a:masterClrMapping/>
  </p:clrMapOvr>
  <p:transition spd="med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3551"/>
            <a:ext cx="7162800" cy="30476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29076BD-F253-44C4-81BB-4427C8F5FDB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3893948"/>
      </p:ext>
    </p:extLst>
  </p:cSld>
  <p:clrMapOvr>
    <a:masterClrMapping/>
  </p:clrMapOvr>
  <p:transition spd="med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5" y="4406972"/>
            <a:ext cx="7772400" cy="17549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5" y="4036927"/>
            <a:ext cx="7772400" cy="3699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089B7CF-53B2-47F5-ABF1-9756F306F2B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2446256"/>
      </p:ext>
    </p:extLst>
  </p:cSld>
  <p:clrMapOvr>
    <a:masterClrMapping/>
  </p:clrMapOvr>
  <p:transition spd="med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6" y="1733551"/>
            <a:ext cx="3511063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2341" y="1733551"/>
            <a:ext cx="3511063" cy="33707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5C2580A-2355-4197-B085-769430C3856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1947113"/>
      </p:ext>
    </p:extLst>
  </p:cSld>
  <p:clrMapOvr>
    <a:masterClrMapping/>
  </p:clrMapOvr>
  <p:transition spd="med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2257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417110"/>
            <a:ext cx="4040067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911"/>
            <a:ext cx="4040067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306" y="1417110"/>
            <a:ext cx="4041531" cy="7577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306" y="2174911"/>
            <a:ext cx="4041531" cy="2382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4F3DA64-E760-4D90-B334-A406EC5DA41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1622338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629E2A-F177-4C04-8B65-F604C22E6B1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94084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9C1C8E1-2F32-4E79-A595-DBF064A75CEE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056837"/>
      </p:ext>
    </p:extLst>
  </p:cSld>
  <p:clrMapOvr>
    <a:masterClrMapping/>
  </p:clrMapOvr>
  <p:transition spd="med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4ED0CB6-CB35-4BD7-BA24-C6D82C56146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3766792"/>
      </p:ext>
    </p:extLst>
  </p:cSld>
  <p:clrMapOvr>
    <a:masterClrMapping/>
  </p:clrMapOvr>
  <p:transition spd="med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9" y="511164"/>
            <a:ext cx="3008435" cy="92397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541" y="273055"/>
            <a:ext cx="5111263" cy="3121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9" y="1435101"/>
            <a:ext cx="3008435" cy="4807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88DDE36-1F15-476B-857E-C4D35BC65AC7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3994355"/>
      </p:ext>
    </p:extLst>
  </p:cSld>
  <p:clrMapOvr>
    <a:masterClrMapping/>
  </p:clrMapOvr>
  <p:transition spd="med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67" y="4720401"/>
            <a:ext cx="5486400" cy="6469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67" y="612781"/>
            <a:ext cx="5486400" cy="5361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67" y="5367338"/>
            <a:ext cx="5486400" cy="2868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0369454-B4BA-435E-8953-6AD8A3FCB6D8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704464"/>
      </p:ext>
    </p:extLst>
  </p:cSld>
  <p:clrMapOvr>
    <a:masterClrMapping/>
  </p:clrMapOvr>
  <p:transition spd="med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-1025743" y="1733621"/>
            <a:ext cx="9179179" cy="25812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47C902E-9874-47EB-8E7B-DC0E9B4E040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233763"/>
      </p:ext>
    </p:extLst>
  </p:cSld>
  <p:clrMapOvr>
    <a:masterClrMapping/>
  </p:clrMapOvr>
  <p:transition spd="med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813822" y="228671"/>
            <a:ext cx="2845138" cy="40862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03936" y="228671"/>
            <a:ext cx="3971600" cy="40862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A2A73D8-6114-46F1-BA90-C1CC9DF63F2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4467784"/>
      </p:ext>
    </p:extLst>
  </p:cSld>
  <p:clrMapOvr>
    <a:masterClrMapping/>
  </p:clrMapOvr>
  <p:transition spd="med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511" y="228601"/>
            <a:ext cx="8172451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0606" y="1733551"/>
            <a:ext cx="3511063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2341" y="1733550"/>
            <a:ext cx="3511063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2341" y="3100388"/>
            <a:ext cx="3511063" cy="470962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 b="0" i="1" smtClean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25B43BE-C0A2-4B44-8AF1-E2D485177EC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 b="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8861162"/>
      </p:ext>
    </p:extLst>
  </p:cSld>
  <p:clrMapOvr>
    <a:masterClrMapping/>
  </p:clrMapOvr>
  <p:transition spd="med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81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7937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D7728D4-7C4F-42B1-98E8-43E3450E887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4694410"/>
      </p:ext>
    </p:extLst>
  </p:cSld>
  <p:clrMapOvr>
    <a:masterClrMapping/>
  </p:clrMapOvr>
  <p:transition spd="med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" y="228600"/>
            <a:ext cx="8172450" cy="142257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3551"/>
            <a:ext cx="7162800" cy="30476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81238C8F-97C3-42F3-B35B-81792B75EF0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6699559"/>
      </p:ext>
    </p:extLst>
  </p:cSld>
  <p:clrMapOvr>
    <a:masterClrMapping/>
  </p:clrMapOvr>
  <p:transition spd="med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294"/>
            <a:ext cx="7772400" cy="175496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4036926"/>
            <a:ext cx="7772400" cy="3699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10C84CD-958A-41FD-B003-B181D9CE991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3840806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3F56E8-CF15-4327-975C-D327767C073C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6003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3738D1-BF3D-4C82-BAAD-53CBD361A320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0634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3F56E8-CF15-4327-975C-D327767C073C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8004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28600"/>
            <a:ext cx="81724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Slide Title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3550"/>
            <a:ext cx="7162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Body Text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83E97-C563-487A-B684-B307F19427FE}" type="slidenum">
              <a:rPr lang="es-ES_tradnl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 altLang="es-E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pic>
        <p:nvPicPr>
          <p:cNvPr id="13319" name="Picture 7" descr="logo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161927"/>
            <a:ext cx="7381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459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 spd="med">
    <p:zo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552450" indent="-552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1550" indent="-304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5300" indent="-279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90750" indent="-3111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479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051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623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195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28600"/>
            <a:ext cx="81724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Slide Title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3550"/>
            <a:ext cx="7162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Body Text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0B9B83-F10C-4F9D-9687-10CF18166CBF}" type="slidenum">
              <a:rPr lang="es-ES_tradnl" altLang="es-E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altLang="es-ES">
              <a:cs typeface="Arial" panose="020B0604020202020204" pitchFamily="34" charset="0"/>
            </a:endParaRPr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pic>
        <p:nvPicPr>
          <p:cNvPr id="7175" name="Picture 7" descr="logo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161927"/>
            <a:ext cx="7381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908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ransition spd="med">
    <p:zo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552450" indent="-552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1550" indent="-304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5300" indent="-279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90750" indent="-3111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479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051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623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195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28600"/>
            <a:ext cx="81724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Slide Title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3550"/>
            <a:ext cx="7162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Body Text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0B9B83-F10C-4F9D-9687-10CF18166CBF}" type="slidenum">
              <a:rPr lang="es-ES_tradnl" altLang="es-E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altLang="es-ES">
              <a:cs typeface="Arial" panose="020B0604020202020204" pitchFamily="34" charset="0"/>
            </a:endParaRPr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pic>
        <p:nvPicPr>
          <p:cNvPr id="7175" name="Picture 7" descr="logo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161927"/>
            <a:ext cx="7381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5531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ransition spd="med">
    <p:zo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552450" indent="-552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1550" indent="-304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5300" indent="-279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90750" indent="-3111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479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051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623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195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los estilos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FBD863-38BF-4D54-B3A1-EB4A2C38ABA7}" type="slidenum">
              <a:rPr lang="es-ES" altLang="es-ES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>
              <a:solidFill>
                <a:srgbClr val="4D4D4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4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los estilos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4D4D4D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66370E-AD07-4586-80C1-DAC1FE48558C}" type="slidenum">
              <a:rPr lang="es-ES" altLang="es-ES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cambiar el estilo de título	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texto del patrón</a:t>
            </a:r>
          </a:p>
          <a:p>
            <a:pPr lvl="1"/>
            <a:r>
              <a:rPr lang="en-US" altLang="es-ES" smtClean="0"/>
              <a:t>Segundo nivel</a:t>
            </a:r>
          </a:p>
          <a:p>
            <a:pPr lvl="2"/>
            <a:r>
              <a:rPr lang="en-US" altLang="es-ES" smtClean="0"/>
              <a:t>Tercer nivel</a:t>
            </a:r>
          </a:p>
          <a:p>
            <a:pPr lvl="3"/>
            <a:r>
              <a:rPr lang="en-US" altLang="es-ES" smtClean="0"/>
              <a:t>Cuarto nivel</a:t>
            </a:r>
          </a:p>
          <a:p>
            <a:pPr lvl="4"/>
            <a:r>
              <a:rPr lang="en-US" altLang="es-ES" smtClean="0"/>
              <a:t>Quinto nivel</a:t>
            </a:r>
          </a:p>
        </p:txBody>
      </p:sp>
      <p:sp>
        <p:nvSpPr>
          <p:cNvPr id="98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8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80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78B9A-9697-4006-B810-B1B09E4AC221}" type="slidenum">
              <a:rPr lang="en-US" alt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387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los estilos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4D4D4D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7EBCC0-E2E7-4B40-B477-F290B04C80D7}" type="slidenum">
              <a:rPr lang="es-ES" altLang="es-ES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25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los estilos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4D4D4D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66370E-AD07-4586-80C1-DAC1FE48558C}" type="slidenum">
              <a:rPr lang="es-ES" altLang="es-ES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BC2386-6ADF-4FE9-BD86-FAA0DFFA495B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3420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los estilos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u="none">
                <a:solidFill>
                  <a:srgbClr val="4D4D4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latin typeface="Times New Roman" panose="02020603050405020304" pitchFamily="18" charset="0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4D4D4D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66370E-AD07-4586-80C1-DAC1FE48558C}" type="slidenum">
              <a:rPr lang="es-ES" altLang="es-ES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6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28600"/>
            <a:ext cx="81724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Slide Title</a:t>
            </a:r>
          </a:p>
        </p:txBody>
      </p:sp>
      <p:sp>
        <p:nvSpPr>
          <p:cNvPr id="232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3550"/>
            <a:ext cx="7162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Body Text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  <p:sp>
        <p:nvSpPr>
          <p:cNvPr id="2328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23285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6D59D-42F2-4ED7-BA84-F7024593F63A}" type="slidenum">
              <a:rPr lang="es-ES_tradnl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 altLang="es-ES"/>
          </a:p>
        </p:txBody>
      </p:sp>
      <p:sp>
        <p:nvSpPr>
          <p:cNvPr id="2328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pic>
        <p:nvPicPr>
          <p:cNvPr id="10247" name="Picture 7" descr="logo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161927"/>
            <a:ext cx="7381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026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>
    <p:zo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552450" indent="-552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1550" indent="-304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5300" indent="-279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90750" indent="-3111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479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051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623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195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0A098C-2D75-4946-98F2-69799B35A170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864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5FA7E2-1B4F-4DE5-8880-8367634BD801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403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5F814F-2795-4180-BD3E-DF81A3CF5DC2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670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1" y="152400"/>
            <a:ext cx="7758113" cy="990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1524000"/>
            <a:ext cx="7926387" cy="502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los estilos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solidFill>
                  <a:srgbClr val="4D4D4D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rgbClr val="4D4D4D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4D4D4D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B12AA0-DC17-43D1-AEEA-39F0CAEAB6E2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0785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med">
    <p:zo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000" b="1">
          <a:solidFill>
            <a:srgbClr val="F7DF7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800" b="1">
          <a:solidFill>
            <a:srgbClr val="71717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400" b="1">
          <a:solidFill>
            <a:srgbClr val="84848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anose="05000000000000000000" pitchFamily="2" charset="2"/>
        <a:buChar char="n"/>
        <a:defRPr kumimoji="1" sz="2000" b="1">
          <a:solidFill>
            <a:srgbClr val="8484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n"/>
        <a:defRPr kumimoji="1" sz="2000" b="1">
          <a:solidFill>
            <a:srgbClr val="848484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28600"/>
            <a:ext cx="81724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Slide Title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3550"/>
            <a:ext cx="71628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Body Text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B8156C-ED15-49B4-BD52-5DBA7B7DB9A3}" type="slidenum">
              <a:rPr lang="es-ES_tradnl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 altLang="es-ES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pic>
        <p:nvPicPr>
          <p:cNvPr id="17415" name="Picture 7" descr="logo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161927"/>
            <a:ext cx="7381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694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ransition spd="med">
    <p:zo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552450" indent="-552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1550" indent="-304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5300" indent="-279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90750" indent="-3111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479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051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623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195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28600"/>
            <a:ext cx="81724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Slide Title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33552"/>
            <a:ext cx="7162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_tradnl" smtClean="0"/>
              <a:t>Body Text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 smtClean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385041-7A43-4C06-AE0D-6AB00FF548C9}" type="slidenum">
              <a:rPr lang="es-ES_tradnl" alt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 altLang="es-E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pic>
        <p:nvPicPr>
          <p:cNvPr id="8199" name="Picture 7" descr="logo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161927"/>
            <a:ext cx="7381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2660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ransition spd="med">
    <p:zo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552450" indent="-552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u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1550" indent="-304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5300" indent="-279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90750" indent="-3111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479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051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623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19550" indent="-3111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Ø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user/RicardofdezM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scoop.it/t/tice-tecnologias-de-la-informacion-y-la-comunicacion-en-educacion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destice.blogspot.com.e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photos/fFfSA7GwyhKemc5TA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0.xml"/><Relationship Id="rId4" Type="http://schemas.openxmlformats.org/officeDocument/2006/relationships/hyperlink" Target="https://goo.gl/photos/mM8HRA9P18G9zZ8c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t.co/LwTAKbWy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.co/LwTAKbWy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twitter.com/unav/" TargetMode="External"/><Relationship Id="rId7" Type="http://schemas.openxmlformats.org/officeDocument/2006/relationships/hyperlink" Target="http://www.tuenti.com/universidaddehuelv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jpeg"/><Relationship Id="rId5" Type="http://schemas.openxmlformats.org/officeDocument/2006/relationships/hyperlink" Target="http://www.facebook.com/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openxmlformats.org/officeDocument/2006/relationships/hyperlink" Target="http://revistamagisterioelrecreo.blogspot.com.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TICE.Toledo/" TargetMode="External"/><Relationship Id="rId4" Type="http://schemas.openxmlformats.org/officeDocument/2006/relationships/hyperlink" Target="http://www.facebook.com/group.php?gid=170251218255&amp;ref=m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twitter.com/" TargetMode="External"/><Relationship Id="rId4" Type="http://schemas.openxmlformats.org/officeDocument/2006/relationships/hyperlink" Target="http://pinterest.com/magisteriot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5"/>
          <p:cNvSpPr>
            <a:spLocks noChangeArrowheads="1"/>
          </p:cNvSpPr>
          <p:nvPr/>
        </p:nvSpPr>
        <p:spPr bwMode="auto">
          <a:xfrm>
            <a:off x="0" y="12827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1800" b="0">
              <a:solidFill>
                <a:srgbClr val="4D4D4D"/>
              </a:solidFill>
            </a:endParaRPr>
          </a:p>
        </p:txBody>
      </p:sp>
      <p:pic>
        <p:nvPicPr>
          <p:cNvPr id="36867" name="8 Imagen" descr="logodptoPedag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3672408" cy="276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1 Imagen" descr="UCL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33375"/>
            <a:ext cx="3205162" cy="7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5221" name="Rectangle 3"/>
          <p:cNvSpPr>
            <a:spLocks noGrp="1" noChangeArrowheads="1"/>
          </p:cNvSpPr>
          <p:nvPr>
            <p:ph type="title"/>
          </p:nvPr>
        </p:nvSpPr>
        <p:spPr>
          <a:xfrm>
            <a:off x="4211640" y="1412877"/>
            <a:ext cx="4681537" cy="4392613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/>
            <a:r>
              <a:rPr lang="es-ES_tradnl" altLang="es-ES" dirty="0" smtClean="0">
                <a:solidFill>
                  <a:srgbClr val="800000"/>
                </a:solidFill>
              </a:rPr>
              <a:t>Construyendo una comunidad de aprendizaje en Red.</a:t>
            </a:r>
            <a:endParaRPr lang="es-ES" altLang="es-ES" dirty="0" smtClean="0">
              <a:solidFill>
                <a:srgbClr val="800000"/>
              </a:solidFill>
            </a:endParaRPr>
          </a:p>
        </p:txBody>
      </p:sp>
      <p:sp>
        <p:nvSpPr>
          <p:cNvPr id="265222" name="Text Box 8"/>
          <p:cNvSpPr txBox="1">
            <a:spLocks noChangeArrowheads="1"/>
          </p:cNvSpPr>
          <p:nvPr/>
        </p:nvSpPr>
        <p:spPr bwMode="auto">
          <a:xfrm>
            <a:off x="4464050" y="5949950"/>
            <a:ext cx="4679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800000"/>
                </a:solidFill>
              </a:rPr>
              <a:t>Ricardo Fernández Muñoz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100">
                <a:solidFill>
                  <a:srgbClr val="800000"/>
                </a:solidFill>
              </a:rPr>
              <a:t>Prof. Didáctica y Organización Escolar en la UCLM</a:t>
            </a:r>
          </a:p>
        </p:txBody>
      </p:sp>
    </p:spTree>
    <p:extLst>
      <p:ext uri="{BB962C8B-B14F-4D97-AF65-F5344CB8AC3E}">
        <p14:creationId xmlns:p14="http://schemas.microsoft.com/office/powerpoint/2010/main" val="29771444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Edmodo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diigo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TICE</a:t>
            </a:r>
          </a:p>
        </p:txBody>
      </p:sp>
      <p:pic>
        <p:nvPicPr>
          <p:cNvPr id="327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13789"/>
          <a:stretch>
            <a:fillRect/>
          </a:stretch>
        </p:blipFill>
        <p:spPr bwMode="auto">
          <a:xfrm>
            <a:off x="-1176270" y="1268415"/>
            <a:ext cx="581970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7552"/>
          <a:stretch>
            <a:fillRect/>
          </a:stretch>
        </p:blipFill>
        <p:spPr bwMode="auto">
          <a:xfrm>
            <a:off x="4643438" y="1268415"/>
            <a:ext cx="591294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5" name="Picture 2" descr="https://encrypted-tbn1.gstatic.com/images?q=tbn:ANd9GcR-U7UWWEgiR51laPCuoyweDDbv1YVeBV2F_Z8p3x_hTSfXAy-R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916115"/>
            <a:ext cx="19796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6" name="8 Imagen" descr="logodptoPedag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17040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3776"/>
          <a:stretch>
            <a:fillRect/>
          </a:stretch>
        </p:blipFill>
        <p:spPr bwMode="auto">
          <a:xfrm>
            <a:off x="-1356575" y="1412877"/>
            <a:ext cx="600001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80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 TICE </a:t>
            </a: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Scoop.it</a:t>
            </a:r>
          </a:p>
        </p:txBody>
      </p:sp>
      <p:sp>
        <p:nvSpPr>
          <p:cNvPr id="328708" name="4 Botón de acción: Información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2700338" y="6021388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87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12422"/>
          <a:stretch>
            <a:fillRect/>
          </a:stretch>
        </p:blipFill>
        <p:spPr bwMode="auto">
          <a:xfrm>
            <a:off x="4572002" y="1412877"/>
            <a:ext cx="6095999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10" name="4 Botón de acción: Información">
            <a:hlinkClick r:id="rId5" highlightClick="1"/>
          </p:cNvPr>
          <p:cNvSpPr>
            <a:spLocks noChangeArrowheads="1"/>
          </p:cNvSpPr>
          <p:nvPr/>
        </p:nvSpPr>
        <p:spPr bwMode="auto">
          <a:xfrm>
            <a:off x="8316913" y="5876925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4270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 Profesionales TICE</a:t>
            </a:r>
          </a:p>
        </p:txBody>
      </p:sp>
      <p:sp>
        <p:nvSpPr>
          <p:cNvPr id="329731" name="AutoShape 4" descr="data:image/jpeg;base64,/9j/4AAQSkZJRgABAQAAAQABAAD/2wCEAAkGBhAQEBUUDxQSEhQUEBUWERUXFxcSEhUXFhQVFRcRFBUXHCYfFxskGhQSIDAiJyctLCwsGB4xNTAqNSYrLCkBCQoKDgwNFw8PGSwkHSQpNSwqKSwpLDIvLCwtKTU1LCwrLyk1LywsLCw0LCwsLCkpLCksLCwsLCkpLDYpNDQzLP/AABEIAHcBpwMBIgACEQEDEQH/xAAcAAEAAgMBAQEAAAAAAAAAAAAABwgEBQYDAQL/xABOEAABAwIBBQgNCAgFBQAAAAABAAIDBBEFBgcSITEINUFRYXF0sxMUFiIyM1RzgZGxstI0QlJykpOUoRUYI0NTtMHTJCViwtFjZIKD8f/EABoBAQEBAQEBAQAAAAAAAAAAAAAGBQQCAQP/xAAqEQEAAgECBAUFAAMAAAAAAAAAAQIDBBESMTJxBSFRgcETM0FCsRQiYf/aAAwDAQACEQMRAD8AnFERAREQEREBERAREQEREBERAREQEREBERAREQEREBERAREQEREBERAREQEREBERBGecfL+WKQ01I7QLR+2kHhAkX7Gw8FgRc7eDVYqMJpnPN3uc4naXEuJ5yVmZQvLquoJ1k1Mt/vHLAVBhx1x0iIS2ozWyXmZkREX7OcREQEREBERAREQF6QVD43aUbnMcNhaS0j0heaIJXzb5fSTv7Wq3aT9EmKQ7XaIuWP4zYEg8Njfl+qK6ed0bg5hsRsPOCPYSviz8uii1t6+TUw+ITSnDeN1mi4JpjjCr1ui5iMRgt5EOulUU9snjKyW6u2Cvqhjc2yExVt/4sPuyKZ0BERAXwlclnRyxdheHumiAMr3tihuLtD3hx0yOGzWvNuMBVcxPKCoqZDJUSySvO1z3F3oF9QHINSC6KKr2a/OVVUVXFE+R8lNLI2OSN7i5rNMhokjv4JBINhqIvyEWhQEREBERAREQCV80xxhcbnhdbBKv6kfXRqq3bJ4ygu3pBfVUfNtOTi9FrPyuP2q3AQEREBERAREQEREBERAREQEREHwuCaY4wqqZ3ZyMarNvjGdTGuP7ZPGUF2wV9XA5jXXwWHzk/XPXfIK3478qn6TL1jlgrOx35VP0mXrHLBVJXphI36p7iLKwrD3VE8cTTYySNYDwDSNtL0bfQrAYHk1TUbA2CNoNu+eQDI48bnbT7OJfhn1EYdvLeXTptLbPvO+0QrqisTjuTNNWRlk7Gkkd68ACRh42u2+jYeFV+xGidBNJE7W6ORzCeAlriLj1Jg1EZt/LaTU6W2Dbz3iWOiIulxiIiAiIgIiICIiDabo/fKDoQ66ZRMpZ3R++UHQh10yiZTKxTzuafFVvnIfdkU1KFdzT4qt85D7simpAREQcZnZyQkxPDXRQ65Y5GzQtvYPcwOaWXOwlr325bKqtXRyQvcyVjo3tNnMcC1zTxFp1hXWrK2KFhkmeyJjbaT3uDGC5AF3OIA1kD0rSVWUmDS2MtTh8ltmlLA+3Nd2pBXTNbkHUYjWxP0HCnila+aQizLMId2Jp4XOsBYbL3VrVqKLKjD3ubHBVUjnHUxjJonOP+lrWu18wWbiGKwU7Q6olihaTYOke2NpNibAuIBNgfUgykWl7tcN8to/xEPxLJoMo6OofoU9TTzPsToxyxyOsNp0WuJtrCDYosHFcbpqRmnVTRQt4DI4MBPE251nkC5h2eXAwbduNv5uYj7Qjsg7VFrMGymo60XpJ4ZrC5DHhzm/Wbtb6Qtmg4vPJvJV/Uj6+JVQVr88m8lX9SPr4lVBB02bTfii6XH7Vb0KoWbTfii6XH7Vb0ICLl8uM4tHhDYzU9ke6QnQjjDXSWG15DnABoNht2nVw25D9Y/DP4Fb9mH+6gldFFlNuhsPke1kdNXPe9waxrWRFznE2DQBLrJKk+CQuY0uaWEtBLTYuaSPBJaSLjZqJCD0Rc7lTl/h+Gj/FzNa8i7Ym9/MeLvBrA5TYcqjrEN0rA0/4ejlkHAZJGxH7LWv9qCZ0UH0+6XF/2lCQOEtnufUYxf1ruslM72GYi4RskMMrjZsUwDHOPExwJa48l78iDtkREBF51FSyNhfI5rGNBLnOIa1oG0knUAozyh3QOG07i2mbLVuHzm2ji5g92s84aRyoJQRQa3dMG+ugFuSo19UuvyWz4YZWvEchfSyOsGiW3Y3E8DZAbfa0UEI54N+6zzjOpjXGrss8G/dZ5xnUxrjUFo8xW8kHnJ+uepAUf5it5IPOT9c9SAgrfjvyqfpMvWOWCs7HflU/SZescsFUlemEjfqnuy8HxA09RFMBfscjX247G5b6RcKw2EYxDVRCSB4e0jg2tP0XD5p5FW9rSTYaydg/otpDgNew3ZBVtPG2OVp9YC5tRgrk23naXXpNTbDvERvCesaxyCkiMk7w0Aah85x+iwcJVecTrjPNJK4WMkjnkcWk4m3ovZZkuA17zd9PVOPG6OVx9ZC1Vl90+CuLfad5NXqbZtomNoEWx7mq3yap+6k+FO5qt8mqfupPhXRx19XJwW9Ja5F9MZBtY3va1td9lrca3tHkJiMouymksdmlox/k8gpa1a85K0tbpjdoUW7rsicQhF5KaWw2loEgHKdAmy0iVtFuUvlqWr1RsIiL08iIiDabo/fKDoQ66ZRMpZ3R++UHQh10yiZTKxTzuafFVvnIfdkU1KFdzT4qt85D7simpAREQcLnt3iqueD+YiVVlanPbvFVc8H8xEqrIOrzV780fSB7HKYN0c3/AC2A/wDet6mb/hQ/mr35o+kD2OUwbo7eyDpzeonQV0XVZu8sG4VUy1Bbpv7VkZC35pkc5mjpEbGixJ5rcK5VZeE4VLVTxwQNL5JXhrG8ZPGeADWSeAAlB645j1RWzOmqpHSyOO07APotGxrRxDUterDYJuc6JsQ7cmmllI77sZbHEDxNBaXG3GTr4hsXEZ08zv6LiFTSPfLT6QbI19jJEXamuLmgBzSdWwEEjbfUEb0VdLBI2SF745Gm7XtJa4HjBCsxmgzlHFYHRVNu2oQC8iwErDqEwaNhvYOA1XII22FYF12ajGXUuMUrgbCSYQvHAWzfs9fM5zT/AOIQWBzybyVf1I+viVUFa/PHvJV/Uj6+JVQQdNm034oulx+1Wryhx+GhppKioOiyNtz9Jx2NY0cLibAc6qpm033oulx+1dBnkzifpKp7DTuvSwOIYQdUsmx03KNobyXPzkHJZW5UTYlVyVE51vNmNvdsbB4MbeQD1kk7StRHGXEBoJJIAA1kk6gAOEr8qwuZvNN2qG1tez9uReCJw8SD+8eD+8PF80cvghnZoM1Iw9gqqxoNW9veNOsU7SNbR/1CNp4BqHDf1zwZ0f0ZGKekINXK2+lqIgYdWmQdReddhyEngBkWsq2QxvkkNmRsc954mtBcT6gVTTKPHJK6qmqJfClkLrbdEbGsHI1oa0cgQYVVVPle58rnPe4kvc4lznE7S4nWStrk/kZX19+06eSYA2LgA2MHiL3ENvyXX5yPyfOIV0FMCR2WUBxG1rAC57hyhjXH0K4OGYbDTQshgYI442hrGgagB7Twk7SbkoKi5QZB4jQN0qumkiZe2nqfHc7AXsJaDyErQK7lbRxzRujlaHse0te0i4c0ixBVOsrcF7SrqinFyIp3taTtLb3YTylpagmrMfnNfVf4GscXStYTTSON3SNaO+icTtc0aweEA32a5fmmaxpc8hrWtJcSbAAC5JPAAFS/AMXfSVUNRH4UMrXjl0TctPIRcelWHz6ZTdgwkMidrq3tjBB19i0dN5HIQGtPI8oIkzo5zpsVnLInOZRsd+yj2dkt++kHCTwA+COW5PBot3kbkxJiVbFTRnR03d++19BjRpPf6ADYcJIHCg0oCWVycm8kKPDohHSQsZYWc+wMrz9J79rj+XEAF4ZW5DUeJwuZUxt0iO8lAAmjPA5rtvoOo8KCoNTVPkdpSOc91mi7iSbNaGtFzxAAeheSz8dweSjqZaeXw4ZXMdxHROpw5CLEchWAgtHmK3kg85P1z1ICj/MVvJB5yfrnqQEFb8d+VT9Jl6xywVnY78qn6TL1jlgqkr0wkb9U93vQeNj84z3grLqtFB42PzjPeCsus3X86tfwvlf2CqxyeEecqzhVY5Np5yvug/b2+XzxT9Pf4WbZsHMvq/LNg5l+lmNhy+SmREVK500ga+eSR7tLaIw5xIYziNjrP9F1C4TLbOWKOQw0zWySt8Y51+xsJ16NhYudblFuXYOcwvPDUtkHbMcT4ye+0AWPA423cQeY7eMLr+hmyxxy4P8AJwYZ+nCXlxeXuQUdXG6aBobUNBOoW7Nba1w+lxH0HVs6+mqWysa+M6TXtDmngIcLg+or1XPS9sdt4deTHXLXhtyVhRb/AC9w4QYjO1uppeHt/wDY0PI9ZcPQtAqGtuKsW9UrevBaaz+BERenhtN0fvlB0IddMomUs7o/fKDoQ66ZRMplYp53NPiq3zkPuyKalCu5p8TW+ch92RTUgIiIOFz27xVXPB/MRKqytTnt3iqueD+YiVVkHV5q9+aPpA9jlMG6O3sg6c3qJ1D+avfmj6QPY5TBujt7IOnN6iZBXRSVufoGuxgEi5ZSyubyHvG39TnD0qNVJ25633PRJfejQWVXNZyqdr8IrQ4XApJHeljdNp9bQV0q57OHvTXdCn6tyCnxWzyXNq6mt5VD1rVrCtlkx8tpulQ9a1BZzPJvJV/Uj6+JVQVr88m8lX9SPr4lVBB+4pnMN2EtI2EGx1ix1jkJX4XtR0j5pGxxNL3vcGsaBdznONg0DjupBy9zPy4ZQQVIcZHW0a0DW2N7j3hZ/p16BJ4bH51gHCYNij6WoinjDXOika9ocA5pLTexB/8AvFrVv8ksqIcSpI6iA6niz23u6N48KN3KD6wQdhVNF3GanOE7Cqv9oSaWYhtQ3bo/RmaONt9fGL8NrBYDOpUmPBqwt2mnLfQ8tYfycVUdW+y+pBV4RVNiIfp0j3xlvfB2i3sjdEjbfRFudVBQfpjy03aSDxjUV6duy/Tf9o/8rYZKUNNPWwxVj3RwySBkj2lrXN0rhrruBAGkW3JGy6nb9XHDP49b9qH+0grz27L9N/2j/wAryc8k3JJPCTrKsX+rhhn8et+1D/aT9XDDP49b9qH+0grmpZz0zONBgwPDQlx5zFTBdn+rhhn8et+1D/aWm3ROC9jpaB0YOhCXwegsjLAfRC5BBil/c3UrTW1Mh2tpQ0cz5Gk+4FECkbMRlCylxQMlIa2piMIJ1ASaTXR35y0t53hBZ1ERBU7PBv3WecZ1Ma41dJnHxVlVitXLGQWOnIY4aw4MAjDgeI6F/SubQWjzFbyQecn656kBR/mK3kg85P1z1ICCt+O/Kp+ky9Y5YKzsd+VT9Jl6xywVSV6YSN+qe73oPGx+cZ7wVl1Wig8bH5xnvBWXWbr+dWv4Xyv7BVY5Np5yrOFVjk2nnK+6D9vb5fPFP09/hZpmwcy/S/LNg5l+lmNhW3GZC6pmc7WTPITzl7lhrKxXx8vnpPfcsVUteUJC/VKeM20pdhkF+ASN9DZXgfkAumXLZst64OeXrpF1Kn833Ld5VOn+1TtH8QnnZH+YnzEf+5cauzzs74nzEf8AuXGLb0/2q9k5qvvX7iIi/Zztpuj98oOhDrplEymnP/k/V1GIQup6eomaKMAujifI0Hssp0SWggGxGrlUYdxWJ+RVv4eb4VMrFg0OL1EAIgmliDraXY3ujvbZfRIvtKye6yv8rqvvpfiXr3FYn5FW/h5vhTuKxPyKt/DzfCg8u6yv8rqvvpfiTurr/K6r76X4l69xWJ+RVv4eb4U7isT8irfw83woJ6zhSF2Sek4lxNJQlxJJJJfTkkk7Sq1qzeW+GTyZLiGOKR8valEOxtY50l2ug0hoAXuLG+rVYqv3cVifkVb+Hm+FBsc1e/NH0gexyl3dH73U/TB1MqjfNrkpXxYtSPlpKqNjZwXOdDI1rRY6y4tsFKWf/Cp6iggbTxSzOFWCWxsdI4DsUguQ0EgXIQVtUnbnrfc9El96NcX3FYn5FW/h5vhUi5isnKynxQvqKaohZ2rKNKSKSNty6Ow0nNAvqKCwi57OHvTXdCn6ty6FaLLunfJhdYyNrnvdRzBrWguc4mNwDWgayeRBTorZZMfLabpUPWtXv3FYn5FW/h5vhWxydyOxFtZTudR1bWiphLiYJQABI0kkluoILCZ5N5Kv6kfXxKqCtrnYo5JsHqmQsfI9zGaLGNL3m00Z1NaLnUCfQqydxWJ+RVv4eb4UGZm034oulx+1W0xHD46iF8MzQ+ORhY9p4WuFiOTnVYM3mSdfHitG+SkqmMbVRlznQSta0A6yXFtgFagIKd5cZJyYXWyU8lyAdKJ+zskbr6D+fUQeIghaBWkzxZB/pOi04W3qacF8Ntr2/Ph5bgXHKAOEquvcVifkVZ+Hm+FBK+YjONsw6rdx9pud6zTk+st9I+iFH2dDIh+F1z2hp7BKS+mdwaBOuO/Gwm3NonhWshyPxRjg5lHXNc0gtcIJgQQbgghuogqw2T8Yx7C+w4xTTRzMs2TTjfC7SA72phc5osSL3tsNwRYi4VcUk5H59K+hY2KZrauJos0PJbK0DY0Si9x9YE8q9MrMw2IUri6jHbkWsjRs2Zo4nRk98fqk34go9rsJqIDozxSxHikY6M+pwCCcot0pTW76jmB4hIxw9ZA9ixqvdLN/c0RPEXzWH2Ws/qoMss6gwGqqDaCCeU/6I3v90FBYXNLnTqMXqKiOpZFHoRMfC2MOGrSLX6Rc438KPiXWZwslf0lh81OLaZbpwk7BIzW3XwA62k8TioszL5vcVo64VNRCIITC9jw9wEjg4AgBguR37WeFbVdTsgpBUU743uZI0texxa9pFnNc02LSOAgghfgG2xWVzoZnI8SJqKQtiqrd+DqjmsLDSI8F9rDS4dh4xAOO5IV1C4tq6eWKx8ItJjP1ZBdrvQUHdZN7oGvpoxHUxx1YaLNe4mOY8Wk8XDuci/GSsfK3PtX1sToYmspY3iz9Al0rgdreyG1geQA8qjdkZJsASTsA1k+hdxkhmexKve0ujdTQ3GlLK0t1f9OM2c8+ocoQcKimXPBm5dTxUEWG088rI45mvLI3SvLtKN3ZJCwbXFzvVYahYRp3FYn5FW/h5vhQWIzEn/JIeSWbrXH+qkFR9mOo5ocKEdRFLC9tRL3sjHRusdFwNnAG2s6+RSCgrfjvyqfpMvWOWCs7HflU/SZescsFUlemEjfqnu96DxsfnGe8FZdVnoXASsJ1ASMueDwhrVhu6Wi8ppvvY/iWdromZrs1fDbREW3n0bIqsj/CPOfarE90tF5TTfex/Eq6uPfHnK+6GJji3/4+eJ2ieDafX4WbbsX1axuUtF5TTfex/EvvdLReU033sfxLN4LejX46+sK+4r4+Xz0nvuWKsnEnAzykEEGV5BGsEF51hYyo68oSduqU65st64OeXrpF1K4nN3jdLHhsLZJ4WOBku10jGuF5XkXBNxqIXSd0tF5TTfex/EsHNW31LeX5lTYL1+lTz/EfxE2dnfE+Yj/3LjF1uc+sjlry6J7JG9hjGkxwe240ri4NlyS2cH2q9k/qZ3zW7iIi/ZzrPIiKZWIiIgIiICIiAiIgIiICIiAiIgIiICIiAiIgIiIC+EL6iDybTMGxrR6AvVEQEREBLIiD8MgaNjQOYAL9oiAiIgIiIK3478qn6TL1jlgrY5SQllZUNdqIqZfze4g+oha5UlOmEjfqnuIiL08CIiAiIgIiICIiAiIgIsjD6B88jY4wXOdewHI0uP5AovM3rXymXuuO1o3iFlkRFNq4REQEREBERAREQEREBERAREQEREBERAREQEREBERAREQEREBERAREQEREBERBwecDN6ax3Z6WwmsA9hNhIALAg8DgNWvURbZbXEdXRvieWSDRcDYi4P5gkIi1dFltb/SeUMXxHDSu145y8URFosgREQEREBERAREQFkUNBJO8MibpOJsBcD83EBEXm88NZmHvHWLXiJS/kBkAaK81Romcts0DW2MHbr4XHhPBsG0oiKeyZLZLcVlVixVxV4a8n//Z"/>
          <p:cNvSpPr>
            <a:spLocks noChangeAspect="1" noChangeArrowheads="1"/>
          </p:cNvSpPr>
          <p:nvPr/>
        </p:nvSpPr>
        <p:spPr bwMode="auto">
          <a:xfrm>
            <a:off x="2" y="-554038"/>
            <a:ext cx="4029075" cy="113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97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12631"/>
          <a:stretch>
            <a:fillRect/>
          </a:stretch>
        </p:blipFill>
        <p:spPr bwMode="auto">
          <a:xfrm>
            <a:off x="0" y="141287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2" name="8 Imagen" descr="linkedin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5" y="5084765"/>
            <a:ext cx="2484437" cy="177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9734" name="8 Imagen" descr="logodptoPeda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86282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Blog difusión trabajos TICE</a:t>
            </a:r>
          </a:p>
        </p:txBody>
      </p:sp>
      <p:sp>
        <p:nvSpPr>
          <p:cNvPr id="331780" name="4 Botón de acción: Información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7524750" y="1989138"/>
            <a:ext cx="431800" cy="431800"/>
          </a:xfrm>
          <a:prstGeom prst="actionButtonInformation">
            <a:avLst/>
          </a:prstGeom>
          <a:solidFill>
            <a:srgbClr val="FF505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1781" name="8 Imagen" descr="logodptoPeda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5827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Experiencias en Red</a:t>
            </a:r>
            <a:b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_tradn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4611" name="8 Imagen" descr="logodptoPeda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tice2014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2276872"/>
            <a:ext cx="4416491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 descr="TICE2014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8" y="2276872"/>
            <a:ext cx="4704523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64052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658" name="Text Box 2"/>
          <p:cNvSpPr txBox="1">
            <a:spLocks noChangeArrowheads="1"/>
          </p:cNvSpPr>
          <p:nvPr/>
        </p:nvSpPr>
        <p:spPr bwMode="auto">
          <a:xfrm>
            <a:off x="0" y="2"/>
            <a:ext cx="9144000" cy="1323975"/>
          </a:xfrm>
          <a:prstGeom prst="rect">
            <a:avLst/>
          </a:prstGeom>
          <a:solidFill>
            <a:srgbClr val="993300">
              <a:alpha val="67058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ES" sz="4000" dirty="0">
                <a:solidFill>
                  <a:srgbClr val="F6C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“No son las Tecnologías las que actúan sino las personas”. </a:t>
            </a:r>
            <a:r>
              <a:rPr lang="es-ES_tradnl" altLang="es-ES" sz="2000" dirty="0">
                <a:solidFill>
                  <a:srgbClr val="F6C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Seymour </a:t>
            </a:r>
            <a:r>
              <a:rPr lang="es-ES_tradnl" altLang="es-ES" sz="2000" dirty="0" err="1">
                <a:solidFill>
                  <a:srgbClr val="F6C8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Paper</a:t>
            </a:r>
            <a:endParaRPr lang="es-ES_tradnl" altLang="es-ES" sz="2000" dirty="0">
              <a:solidFill>
                <a:srgbClr val="F6C8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132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74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74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74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74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4658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758112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escenarios de aprendizaje</a:t>
            </a:r>
          </a:p>
        </p:txBody>
      </p:sp>
      <p:pic>
        <p:nvPicPr>
          <p:cNvPr id="1565698" name="Picture 2" descr="https://lh3.googleusercontent.com/wdoCtYOqI22_ajCp-AHQeXI5tELPk-Ttog_1ela007uNjK7AdAAIP2mX_YiEmr5GV7MiQX7XxD6kjOveM73P69UG9HxmJQ6w27rO6cuSR4zh9vcoa0lv1LvM8-zavTyKr5YnjoksvwEaqo-WQ78eaoyoIEAmvvojcVnceginNuzoNVOBuwlW4EBFybTkyPHpZQaTe6maCb1CyFaJS-B_OjDb4xZoiMgedTfJaJiS218BcGBGe_faFRqEuLR8boBH7n5uOQ-FQnfNTOSNYABaCPJKtsS7rNE5y3GqMmSM8hwnr_yVOyTLNEiqc-Zs0liuGkIsHedXSuhq8y3_Zh9eTnrBmL9dSiy37ioePhBGB-UHMIMb5HwTBFmHSIZ47DN08nZ1zC1WtVlBEXrhukvzI_Yvu8gaBB5XBkOX53UH9rBrHfG2sIFxSvPjKLhhfK9Lptg9BwwrFBrVoTKItNctt2LKKOLVfjs_0uiwdHITYpjrde6OpRqjCGOcQkyjKtjcpQapDwKmC9WjHR4tUxIUG018yCiw8EebSV2NuCYbl7tHKj5LSM-jgrZmW8vKxUFd0aBq0A=w1024-h576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3"/>
            <a:ext cx="896099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4852" name="5 Botón de acción: Información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8316915" y="1700213"/>
            <a:ext cx="503237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_tradnl" altLang="es-ES" sz="2000" b="0" i="1">
              <a:solidFill>
                <a:srgbClr val="4D4D4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130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44" name="Picture 4" descr="Otros espacios en los que compartir experienc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964488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9148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https://lh3.googleusercontent.com/WrKSQ3bQ1q53_93RiB17OHwfIFMoLLz9qmFvL-dKJqlxtvXAJuZtRkBHO4LvhKey2Mf8u_4seQoWHrBEjcHC_Rp1ln9zo-KawCEpSQutllEzGDJwttaz9OoIXlRHMVAQQ4O5bYvUeEyRcYko1A5eDr-IIWwFjLPWCOw9bIE_GsP1qkpPPkIrCGOHat2xJs6mlhrcvSutDgVxcXhlZbWJdeluSGPXKDb6t9kUXwLD8BabNvOoG8jU42YlioCj2EV_hk-o2Kxw1iIlo1JhsakHNJVXS7i9Ho6QX-yuoZq9W0saG70j-1e2Tc3S0xmu2evWtcM3pj4oFTBmSlh6mZEleiJknzOIHTEhCgXjy_j7ekDrBG41DWXWdJn2LMNTy29WdaprSZzIbuasgesVaZXuYfxdv0Wz9T3Ugcs-0BPnP-DFTA9775RR9MjzuWxoylNWODCSGVzANoChmrLzNcEEM6wpcDeN2S8ZLEgobpqmJTShUnR8AcXXxj87tujW__45tVkNsox6w5GDYA7a1NjZQb4H4TBwhdaf4PMPPoB2NCrHOMWndWA14V3zh1RVhc9RexHs2w=s655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2349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-mad1-1.xx.fbcdn.net/hphotos-xfp1/v/t34.0-12/12782361_10204259747894376_73115698_n.jpg?oh=69117e5916579d0f4198099a414a5dea&amp;oe=56CFE3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484784"/>
            <a:ext cx="4788023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7698" name="1 Título"/>
          <p:cNvSpPr>
            <a:spLocks noGrp="1"/>
          </p:cNvSpPr>
          <p:nvPr>
            <p:ph type="title"/>
          </p:nvPr>
        </p:nvSpPr>
        <p:spPr>
          <a:xfrm>
            <a:off x="539752" y="188913"/>
            <a:ext cx="8118475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Abierta – “Una escuela sin muros” </a:t>
            </a:r>
            <a:r>
              <a:rPr lang="es-ES_tradnl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Mc.</a:t>
            </a:r>
            <a:r>
              <a:rPr lang="es-ES_tradnl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1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Luhan</a:t>
            </a:r>
            <a:endParaRPr lang="es-ES_tradnl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Imagen" descr="aula_abierta.jpg"/>
          <p:cNvPicPr>
            <a:picLocks noChangeAspect="1"/>
          </p:cNvPicPr>
          <p:nvPr/>
        </p:nvPicPr>
        <p:blipFill>
          <a:blip r:embed="rId3" cstate="print"/>
          <a:srcRect l="5334" t="5405" r="5959" b="5405"/>
          <a:stretch>
            <a:fillRect/>
          </a:stretch>
        </p:blipFill>
        <p:spPr>
          <a:xfrm>
            <a:off x="4644010" y="1446010"/>
            <a:ext cx="4499992" cy="522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25" name="5 Botón de acción: Información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8459788" y="6237288"/>
            <a:ext cx="431800" cy="431800"/>
          </a:xfrm>
          <a:prstGeom prst="actionButtonInformation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_tradnl" altLang="es-ES" sz="2000" b="0" i="1">
              <a:solidFill>
                <a:srgbClr val="4D4D4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105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FON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23" y="1449977"/>
            <a:ext cx="9111341" cy="477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8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2" y="1989140"/>
            <a:ext cx="8562975" cy="1925637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s-ES_tradnl" altLang="es-ES" sz="4800">
                <a:solidFill>
                  <a:srgbClr val="FFFFFF"/>
                </a:solidFill>
              </a:rPr>
              <a:t>Comunidades Virtuales y Redes Sociales en Educación</a:t>
            </a:r>
            <a:endParaRPr lang="es-ES" altLang="es-ES" sz="4800">
              <a:solidFill>
                <a:srgbClr val="FFFFFF"/>
              </a:solidFill>
            </a:endParaRPr>
          </a:p>
        </p:txBody>
      </p:sp>
      <p:sp>
        <p:nvSpPr>
          <p:cNvPr id="278532" name="Rectangle 5"/>
          <p:cNvSpPr>
            <a:spLocks noChangeArrowheads="1"/>
          </p:cNvSpPr>
          <p:nvPr/>
        </p:nvSpPr>
        <p:spPr bwMode="auto">
          <a:xfrm>
            <a:off x="0" y="12827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1800" b="0">
              <a:solidFill>
                <a:srgbClr val="4D4D4D"/>
              </a:solidFill>
            </a:endParaRPr>
          </a:p>
        </p:txBody>
      </p:sp>
      <p:sp>
        <p:nvSpPr>
          <p:cNvPr id="2307079" name="Text Box 7"/>
          <p:cNvSpPr txBox="1">
            <a:spLocks noChangeArrowheads="1"/>
          </p:cNvSpPr>
          <p:nvPr/>
        </p:nvSpPr>
        <p:spPr bwMode="auto">
          <a:xfrm>
            <a:off x="542925" y="319090"/>
            <a:ext cx="8326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Departamento de Pedagogía y de Sociología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Facultad de Educación</a:t>
            </a:r>
          </a:p>
        </p:txBody>
      </p:sp>
      <p:sp>
        <p:nvSpPr>
          <p:cNvPr id="2307080" name="Text Box 8"/>
          <p:cNvSpPr txBox="1">
            <a:spLocks noChangeArrowheads="1"/>
          </p:cNvSpPr>
          <p:nvPr/>
        </p:nvSpPr>
        <p:spPr bwMode="auto">
          <a:xfrm>
            <a:off x="2" y="6149977"/>
            <a:ext cx="2843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Prof. Julio César de Cisneros</a:t>
            </a:r>
            <a:endParaRPr lang="es-ES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6 Imagen" descr="julio_cisnero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933056"/>
            <a:ext cx="1640994" cy="216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43213" y="6149977"/>
            <a:ext cx="284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Prof. Ricardo Fernández</a:t>
            </a:r>
            <a:endParaRPr lang="es-ES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9 Imagen" descr="facebookRi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5" y="4005068"/>
            <a:ext cx="1742654" cy="2051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8538" name="8 Imagen" descr="logodptoPedag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9390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6 Imagen" descr="AULAABIER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AutoShape 3"/>
          <p:cNvSpPr>
            <a:spLocks noChangeArrowheads="1"/>
          </p:cNvSpPr>
          <p:nvPr/>
        </p:nvSpPr>
        <p:spPr bwMode="auto">
          <a:xfrm rot="10800000">
            <a:off x="5219700" y="3357563"/>
            <a:ext cx="3500438" cy="1943100"/>
          </a:xfrm>
          <a:prstGeom prst="rightArrowCallout">
            <a:avLst>
              <a:gd name="adj1" fmla="val 25870"/>
              <a:gd name="adj2" fmla="val 25000"/>
              <a:gd name="adj3" fmla="val 17564"/>
              <a:gd name="adj4" fmla="val 82690"/>
            </a:avLst>
          </a:prstGeom>
          <a:solidFill>
            <a:schemeClr val="accent2">
              <a:alpha val="43137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u"/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ES_tradnl" altLang="es-ES" sz="6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5724527" y="3573465"/>
            <a:ext cx="30337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defRPr/>
            </a:pPr>
            <a:r>
              <a:rPr lang="es-ES_tradnl" sz="2800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anose="020B0604020202020204" pitchFamily="34" charset="0"/>
              </a:rPr>
              <a:t>Hacia un nuevo paradigma de Educación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755652" y="3429000"/>
            <a:ext cx="4308475" cy="1373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EEFF"/>
              </a:buClr>
              <a:buSzPct val="150000"/>
              <a:buFontTx/>
              <a:buChar char="-"/>
              <a:defRPr/>
            </a:pPr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s-MX" sz="3200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anose="020B0604020202020204" pitchFamily="34" charset="0"/>
              </a:rPr>
              <a:t>Para todos</a:t>
            </a:r>
          </a:p>
          <a:p>
            <a:pPr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EEFF"/>
              </a:buClr>
              <a:buSzPct val="150000"/>
              <a:buFontTx/>
              <a:buChar char="-"/>
              <a:defRPr/>
            </a:pPr>
            <a:r>
              <a:rPr lang="es-MX" sz="3200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anose="020B0604020202020204" pitchFamily="34" charset="0"/>
              </a:rPr>
              <a:t>  Durante toda la vida</a:t>
            </a:r>
            <a:endParaRPr lang="es-ES" sz="3200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344488" y="5789615"/>
            <a:ext cx="80438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defRPr/>
            </a:pPr>
            <a:r>
              <a:rPr lang="es-ES_tradnl" sz="2800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anose="020B0604020202020204" pitchFamily="34" charset="0"/>
              </a:rPr>
              <a:t>Construyendo un entorno social educador</a:t>
            </a:r>
          </a:p>
        </p:txBody>
      </p:sp>
      <p:pic>
        <p:nvPicPr>
          <p:cNvPr id="338951" name="Picture 8" descr="http://zont.files.wordpress.com/2009/08/picture1.png?w=300&amp;h=2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5" y="0"/>
            <a:ext cx="36734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77674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animBg="1" autoUpdateAnimBg="0"/>
      <p:bldP spid="122885" grpId="0" build="p" autoUpdateAnimBg="0" advAuto="0"/>
      <p:bldP spid="122886" grpId="0" autoUpdateAnimBg="0"/>
      <p:bldP spid="12288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4427538" y="476252"/>
            <a:ext cx="4176712" cy="492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Harsh1" dir="t"/>
            </a:scene3d>
            <a:sp3d extrusionH="430200" prstMaterial="legacyMatte">
              <a:extrusionClr>
                <a:schemeClr val="accent1"/>
              </a:extrusionClr>
              <a:contourClr>
                <a:srgbClr val="F6C86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4400" b="1" i="1" kern="10">
                <a:ln w="9525">
                  <a:round/>
                  <a:headEnd/>
                  <a:tailEnd/>
                </a:ln>
                <a:solidFill>
                  <a:srgbClr val="F6C8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nuevos maestros</a:t>
            </a:r>
          </a:p>
        </p:txBody>
      </p:sp>
      <p:pic>
        <p:nvPicPr>
          <p:cNvPr id="4" name="3 Imagen" descr="fondoalumn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89314"/>
            <a:ext cx="8640960" cy="526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9972" name="Oval 2"/>
          <p:cNvSpPr>
            <a:spLocks noChangeArrowheads="1"/>
          </p:cNvSpPr>
          <p:nvPr/>
        </p:nvSpPr>
        <p:spPr bwMode="auto">
          <a:xfrm>
            <a:off x="539750" y="5229225"/>
            <a:ext cx="2808288" cy="1295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39973" name="Text Box 4"/>
          <p:cNvSpPr txBox="1">
            <a:spLocks noChangeArrowheads="1"/>
          </p:cNvSpPr>
          <p:nvPr/>
        </p:nvSpPr>
        <p:spPr bwMode="auto">
          <a:xfrm>
            <a:off x="714377" y="5516563"/>
            <a:ext cx="245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“CONSPIRADORES”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PARA LA MEJORA</a:t>
            </a:r>
          </a:p>
        </p:txBody>
      </p:sp>
      <p:sp>
        <p:nvSpPr>
          <p:cNvPr id="339974" name="Oval 5"/>
          <p:cNvSpPr>
            <a:spLocks noChangeArrowheads="1"/>
          </p:cNvSpPr>
          <p:nvPr/>
        </p:nvSpPr>
        <p:spPr bwMode="auto">
          <a:xfrm>
            <a:off x="4418013" y="5373690"/>
            <a:ext cx="1954212" cy="725487"/>
          </a:xfrm>
          <a:prstGeom prst="ellipse">
            <a:avLst/>
          </a:prstGeom>
          <a:solidFill>
            <a:srgbClr val="CCCC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39975" name="Text Box 6"/>
          <p:cNvSpPr txBox="1">
            <a:spLocks noChangeArrowheads="1"/>
          </p:cNvSpPr>
          <p:nvPr/>
        </p:nvSpPr>
        <p:spPr bwMode="auto">
          <a:xfrm>
            <a:off x="4565652" y="5516565"/>
            <a:ext cx="167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C R Í T I C OS</a:t>
            </a:r>
          </a:p>
        </p:txBody>
      </p:sp>
      <p:sp>
        <p:nvSpPr>
          <p:cNvPr id="339976" name="Oval 7"/>
          <p:cNvSpPr>
            <a:spLocks noChangeArrowheads="1"/>
          </p:cNvSpPr>
          <p:nvPr/>
        </p:nvSpPr>
        <p:spPr bwMode="auto">
          <a:xfrm>
            <a:off x="6804027" y="4508502"/>
            <a:ext cx="1800225" cy="773113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39977" name="Text Box 8"/>
          <p:cNvSpPr txBox="1">
            <a:spLocks noChangeArrowheads="1"/>
          </p:cNvSpPr>
          <p:nvPr/>
        </p:nvSpPr>
        <p:spPr bwMode="auto">
          <a:xfrm>
            <a:off x="6942140" y="4724400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REFLEXIVOS</a:t>
            </a:r>
          </a:p>
        </p:txBody>
      </p:sp>
      <p:sp>
        <p:nvSpPr>
          <p:cNvPr id="339978" name="Oval 9"/>
          <p:cNvSpPr>
            <a:spLocks noChangeArrowheads="1"/>
          </p:cNvSpPr>
          <p:nvPr/>
        </p:nvSpPr>
        <p:spPr bwMode="auto">
          <a:xfrm>
            <a:off x="3995740" y="2924177"/>
            <a:ext cx="1989137" cy="720725"/>
          </a:xfrm>
          <a:prstGeom prst="ellipse">
            <a:avLst/>
          </a:prstGeom>
          <a:solidFill>
            <a:srgbClr val="6699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39979" name="Text Box 10"/>
          <p:cNvSpPr txBox="1">
            <a:spLocks noChangeArrowheads="1"/>
          </p:cNvSpPr>
          <p:nvPr/>
        </p:nvSpPr>
        <p:spPr bwMode="auto">
          <a:xfrm>
            <a:off x="4278313" y="3141665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A C T I V OS</a:t>
            </a:r>
          </a:p>
        </p:txBody>
      </p:sp>
      <p:sp>
        <p:nvSpPr>
          <p:cNvPr id="339980" name="Oval 11"/>
          <p:cNvSpPr>
            <a:spLocks noChangeArrowheads="1"/>
          </p:cNvSpPr>
          <p:nvPr/>
        </p:nvSpPr>
        <p:spPr bwMode="auto">
          <a:xfrm>
            <a:off x="1042990" y="3573463"/>
            <a:ext cx="2192337" cy="84931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39981" name="Text Box 12"/>
          <p:cNvSpPr txBox="1">
            <a:spLocks noChangeArrowheads="1"/>
          </p:cNvSpPr>
          <p:nvPr/>
        </p:nvSpPr>
        <p:spPr bwMode="auto">
          <a:xfrm>
            <a:off x="1111252" y="3789365"/>
            <a:ext cx="2163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PROTAGONISTAS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68313" y="1700215"/>
            <a:ext cx="1655762" cy="936625"/>
          </a:xfrm>
          <a:prstGeom prst="ellipse">
            <a:avLst/>
          </a:prstGeom>
          <a:solidFill>
            <a:srgbClr val="FF99FF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gradFill flip="none" rotWithShape="1">
                <a:gsLst>
                  <a:gs pos="0">
                    <a:srgbClr val="000000">
                      <a:tint val="66000"/>
                      <a:satMod val="160000"/>
                    </a:srgbClr>
                  </a:gs>
                  <a:gs pos="50000">
                    <a:srgbClr val="000000">
                      <a:tint val="44500"/>
                      <a:satMod val="160000"/>
                    </a:srgbClr>
                  </a:gs>
                  <a:gs pos="100000">
                    <a:srgbClr val="00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39983" name="Text Box 14"/>
          <p:cNvSpPr txBox="1">
            <a:spLocks noChangeArrowheads="1"/>
          </p:cNvSpPr>
          <p:nvPr/>
        </p:nvSpPr>
        <p:spPr bwMode="auto">
          <a:xfrm>
            <a:off x="461965" y="1989140"/>
            <a:ext cx="167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RECEPTIVOS</a:t>
            </a:r>
          </a:p>
        </p:txBody>
      </p:sp>
      <p:sp>
        <p:nvSpPr>
          <p:cNvPr id="339984" name="Oval 15"/>
          <p:cNvSpPr>
            <a:spLocks noChangeArrowheads="1"/>
          </p:cNvSpPr>
          <p:nvPr/>
        </p:nvSpPr>
        <p:spPr bwMode="auto">
          <a:xfrm>
            <a:off x="5795965" y="2205040"/>
            <a:ext cx="2249487" cy="981075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339985" name="Text Box 16"/>
          <p:cNvSpPr txBox="1">
            <a:spLocks noChangeArrowheads="1"/>
          </p:cNvSpPr>
          <p:nvPr/>
        </p:nvSpPr>
        <p:spPr bwMode="auto">
          <a:xfrm>
            <a:off x="5934075" y="2492375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S" altLang="es-ES" sz="1800">
                <a:solidFill>
                  <a:srgbClr val="000000"/>
                </a:solidFill>
              </a:rPr>
              <a:t>PARTICIPATIVOS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019927" y="6308725"/>
            <a:ext cx="178276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Miguel Valcárcel</a:t>
            </a:r>
          </a:p>
        </p:txBody>
      </p:sp>
      <p:pic>
        <p:nvPicPr>
          <p:cNvPr id="339987" name="8 Imagen" descr="logodptoPeda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4809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 descr="12934858_1135125823216232_1962854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315"/>
            <a:ext cx="4572000" cy="537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2019" name="21 Imagen" descr="12328255_484436095097876_1641273187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5"/>
            <a:ext cx="4572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0" name="WordArt 2"/>
          <p:cNvSpPr>
            <a:spLocks noChangeArrowheads="1" noChangeShapeType="1" noTextEdit="1"/>
          </p:cNvSpPr>
          <p:nvPr/>
        </p:nvSpPr>
        <p:spPr bwMode="auto">
          <a:xfrm>
            <a:off x="4787900" y="476252"/>
            <a:ext cx="3671888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Harsh1" dir="t"/>
            </a:scene3d>
            <a:sp3d extrusionH="430200" prstMaterial="legacyMatte">
              <a:extrusionClr>
                <a:schemeClr val="accent1"/>
              </a:extrusionClr>
              <a:contourClr>
                <a:srgbClr val="FFC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4400" b="1" i="1" kern="1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Alumnos 2.0</a:t>
            </a:r>
          </a:p>
        </p:txBody>
      </p:sp>
    </p:spTree>
    <p:extLst>
      <p:ext uri="{BB962C8B-B14F-4D97-AF65-F5344CB8AC3E}">
        <p14:creationId xmlns:p14="http://schemas.microsoft.com/office/powerpoint/2010/main" val="361981808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Docentes en Red</a:t>
            </a:r>
          </a:p>
        </p:txBody>
      </p:sp>
      <p:pic>
        <p:nvPicPr>
          <p:cNvPr id="5" name="4 Imagen" descr="PLEdocente_enchufad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8712968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775241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El docente en un entorno digital</a:t>
            </a:r>
            <a:br>
              <a:rPr lang="es-ES_tradnl" sz="2800" dirty="0"/>
            </a:br>
            <a:r>
              <a:rPr lang="es-ES_tradnl" sz="1800" dirty="0"/>
              <a:t>M. </a:t>
            </a:r>
            <a:r>
              <a:rPr lang="es-ES_tradnl" sz="1800" dirty="0" err="1"/>
              <a:t>Area</a:t>
            </a:r>
            <a:endParaRPr lang="es-ES_tradnl" sz="1800" dirty="0"/>
          </a:p>
        </p:txBody>
      </p:sp>
      <p:pic>
        <p:nvPicPr>
          <p:cNvPr id="638979" name="5 Imagen" descr="metáforas_docen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39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Docentes en Red / PLE</a:t>
            </a:r>
          </a:p>
        </p:txBody>
      </p:sp>
      <p:pic>
        <p:nvPicPr>
          <p:cNvPr id="153604" name="4 Imagen" descr="ple_mar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268" y="1408115"/>
            <a:ext cx="10972800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Docentes en Red / PLE</a:t>
            </a:r>
          </a:p>
        </p:txBody>
      </p:sp>
      <p:sp>
        <p:nvSpPr>
          <p:cNvPr id="330756" name="4 Botón de acción: Información">
            <a:hlinkClick r:id="rId2" highlightClick="1"/>
          </p:cNvPr>
          <p:cNvSpPr>
            <a:spLocks noChangeArrowheads="1"/>
          </p:cNvSpPr>
          <p:nvPr/>
        </p:nvSpPr>
        <p:spPr bwMode="auto">
          <a:xfrm>
            <a:off x="3995738" y="549275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10"/>
            <a:ext cx="8497193" cy="506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0758" name="8 Imagen" descr="logodptoPeda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0104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Docentes en Red</a:t>
            </a:r>
          </a:p>
        </p:txBody>
      </p:sp>
      <p:pic>
        <p:nvPicPr>
          <p:cNvPr id="154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400" y="1341440"/>
            <a:ext cx="124587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4 Botón de acción: Información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3995738" y="549275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Participación en RED</a:t>
            </a:r>
          </a:p>
        </p:txBody>
      </p:sp>
      <p:pic>
        <p:nvPicPr>
          <p:cNvPr id="5" name="4 Imagen" descr="nivelparticipaciónT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297" y="1412776"/>
            <a:ext cx="8847193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2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48038" y="5965827"/>
            <a:ext cx="5795962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Imágenes utilizadas sin ánimo de lucro y para uso educativo.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600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Se reconocen todos los derechos de imagen a su propietario.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000" i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49275"/>
            <a:ext cx="61928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Ctr="1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MX" sz="6000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¡Gracias por compartir!</a:t>
            </a:r>
          </a:p>
        </p:txBody>
      </p:sp>
    </p:spTree>
    <p:extLst>
      <p:ext uri="{BB962C8B-B14F-4D97-AF65-F5344CB8AC3E}">
        <p14:creationId xmlns:p14="http://schemas.microsoft.com/office/powerpoint/2010/main" val="28121999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AulaAbiert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863" y="1484784"/>
            <a:ext cx="8057195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0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260352"/>
            <a:ext cx="8424862" cy="5365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s-ES_tradnl" sz="3200" dirty="0">
                <a:solidFill>
                  <a:srgbClr val="FFCC00"/>
                </a:solidFill>
                <a:latin typeface="Arial" charset="0"/>
              </a:rPr>
              <a:t>Desincronización de la educación</a:t>
            </a:r>
            <a:endParaRPr lang="es-ES" sz="3200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303558" name="Rectangle 6"/>
          <p:cNvSpPr>
            <a:spLocks noChangeArrowheads="1"/>
          </p:cNvSpPr>
          <p:nvPr/>
        </p:nvSpPr>
        <p:spPr bwMode="auto">
          <a:xfrm>
            <a:off x="323852" y="1341438"/>
            <a:ext cx="8569325" cy="532765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31429" name="Picture 5" descr="BS0164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4221165"/>
            <a:ext cx="26638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4" name="Picture 6" descr="relojare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6" y="4652723"/>
            <a:ext cx="1245741" cy="187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1116015" y="5229227"/>
            <a:ext cx="120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ES" sz="2400" b="1" i="0">
                <a:solidFill>
                  <a:srgbClr val="800000"/>
                </a:solidFill>
              </a:rPr>
              <a:t>Espacio</a:t>
            </a:r>
            <a:endParaRPr lang="es-ES" altLang="es-ES" sz="2400" b="1" i="0">
              <a:solidFill>
                <a:srgbClr val="800000"/>
              </a:solidFill>
            </a:endParaRPr>
          </a:p>
        </p:txBody>
      </p:sp>
      <p:sp>
        <p:nvSpPr>
          <p:cNvPr id="231432" name="Text Box 8"/>
          <p:cNvSpPr txBox="1">
            <a:spLocks noChangeArrowheads="1"/>
          </p:cNvSpPr>
          <p:nvPr/>
        </p:nvSpPr>
        <p:spPr bwMode="auto">
          <a:xfrm>
            <a:off x="7451725" y="6021388"/>
            <a:ext cx="118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ES" sz="2400" b="1" i="0">
                <a:solidFill>
                  <a:srgbClr val="800000"/>
                </a:solidFill>
              </a:rPr>
              <a:t>Tiempo</a:t>
            </a:r>
            <a:endParaRPr lang="es-ES" altLang="es-ES" sz="2400" b="1" i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1315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" y="188915"/>
            <a:ext cx="6913563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Ctr="1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MX" sz="4800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MUCHAS GRACIAS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5903895"/>
            <a:ext cx="9144000" cy="954107"/>
          </a:xfrm>
          <a:prstGeom prst="rect">
            <a:avLst/>
          </a:prstGeom>
          <a:gradFill rotWithShape="1">
            <a:gsLst>
              <a:gs pos="0">
                <a:srgbClr val="800000">
                  <a:gamma/>
                  <a:tint val="40000"/>
                  <a:invGamma/>
                  <a:alpha val="48000"/>
                </a:srgbClr>
              </a:gs>
              <a:gs pos="50000">
                <a:srgbClr val="800000">
                  <a:alpha val="67999"/>
                </a:srgbClr>
              </a:gs>
              <a:gs pos="100000">
                <a:srgbClr val="800000">
                  <a:gamma/>
                  <a:tint val="40000"/>
                  <a:invGamma/>
                  <a:alpha val="48000"/>
                </a:srgbClr>
              </a:gs>
            </a:gsLst>
            <a:lin ang="270000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800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¿Las TIC … para hacer mejor las cosas de siempre?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800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Las TIC para hacer cosas nuevas…</a:t>
            </a:r>
          </a:p>
        </p:txBody>
      </p:sp>
      <p:pic>
        <p:nvPicPr>
          <p:cNvPr id="6" name="8 Imagen" descr="logodptoPedag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92896"/>
            <a:ext cx="2808312" cy="211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7565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3" name="Text Box 5"/>
          <p:cNvSpPr txBox="1">
            <a:spLocks noChangeArrowheads="1"/>
          </p:cNvSpPr>
          <p:nvPr/>
        </p:nvSpPr>
        <p:spPr bwMode="auto">
          <a:xfrm>
            <a:off x="6046788" y="5445125"/>
            <a:ext cx="3097212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Sociedad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b="1" dirty="0" err="1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Informac</a:t>
            </a:r>
            <a:r>
              <a:rPr lang="es-ES_tradnl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_tradnl" b="1" dirty="0" err="1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Conocim</a:t>
            </a: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rgbClr val="F6C8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(Amar, V.M. 2008)</a:t>
            </a:r>
          </a:p>
        </p:txBody>
      </p:sp>
      <p:sp>
        <p:nvSpPr>
          <p:cNvPr id="1312874" name="Rectangle 106"/>
          <p:cNvSpPr>
            <a:spLocks noChangeArrowheads="1"/>
          </p:cNvSpPr>
          <p:nvPr/>
        </p:nvSpPr>
        <p:spPr bwMode="auto">
          <a:xfrm>
            <a:off x="2916238" y="260352"/>
            <a:ext cx="5257800" cy="93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HACIA UNA SOCIEDAD DE APRENDIZAJE EN RED</a:t>
            </a:r>
            <a:endParaRPr lang="es-E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75" name="Rectangle 107"/>
          <p:cNvSpPr>
            <a:spLocks noChangeArrowheads="1"/>
          </p:cNvSpPr>
          <p:nvPr/>
        </p:nvSpPr>
        <p:spPr bwMode="auto">
          <a:xfrm>
            <a:off x="5003800" y="1989138"/>
            <a:ext cx="3455988" cy="3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Sociedad de la</a:t>
            </a:r>
            <a:r>
              <a:rPr lang="es-ES" b="1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Información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77" name="Rectangle 109"/>
          <p:cNvSpPr>
            <a:spLocks noChangeArrowheads="1"/>
          </p:cNvSpPr>
          <p:nvPr/>
        </p:nvSpPr>
        <p:spPr bwMode="auto">
          <a:xfrm>
            <a:off x="1763713" y="2420938"/>
            <a:ext cx="2133600" cy="3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Datos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78" name="Rectangle 110"/>
          <p:cNvSpPr>
            <a:spLocks noChangeArrowheads="1"/>
          </p:cNvSpPr>
          <p:nvPr/>
        </p:nvSpPr>
        <p:spPr bwMode="auto">
          <a:xfrm>
            <a:off x="5003800" y="2852738"/>
            <a:ext cx="3384550" cy="3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Sociedad de la Comunicación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79" name="Rectangle 111"/>
          <p:cNvSpPr>
            <a:spLocks noChangeArrowheads="1"/>
          </p:cNvSpPr>
          <p:nvPr/>
        </p:nvSpPr>
        <p:spPr bwMode="auto">
          <a:xfrm>
            <a:off x="1763713" y="3284540"/>
            <a:ext cx="21336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Interactividad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80" name="Rectangle 112"/>
          <p:cNvSpPr>
            <a:spLocks noChangeArrowheads="1"/>
          </p:cNvSpPr>
          <p:nvPr/>
        </p:nvSpPr>
        <p:spPr bwMode="auto">
          <a:xfrm>
            <a:off x="5003800" y="3717927"/>
            <a:ext cx="3384550" cy="360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Sociedad del Conocimiento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81" name="Rectangle 113"/>
          <p:cNvSpPr>
            <a:spLocks noChangeArrowheads="1"/>
          </p:cNvSpPr>
          <p:nvPr/>
        </p:nvSpPr>
        <p:spPr bwMode="auto">
          <a:xfrm>
            <a:off x="1763713" y="4149727"/>
            <a:ext cx="2133600" cy="360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Comprensión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82" name="Rectangle 114"/>
          <p:cNvSpPr>
            <a:spLocks noChangeArrowheads="1"/>
          </p:cNvSpPr>
          <p:nvPr/>
        </p:nvSpPr>
        <p:spPr bwMode="auto">
          <a:xfrm>
            <a:off x="5003800" y="4652963"/>
            <a:ext cx="3455988" cy="3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Sociedad en Red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83" name="Rectangle 115"/>
          <p:cNvSpPr>
            <a:spLocks noChangeArrowheads="1"/>
          </p:cNvSpPr>
          <p:nvPr/>
        </p:nvSpPr>
        <p:spPr bwMode="auto">
          <a:xfrm>
            <a:off x="1692275" y="5086352"/>
            <a:ext cx="21336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0000"/>
                </a:solidFill>
                <a:cs typeface="Arial" panose="020B0604020202020204" pitchFamily="34" charset="0"/>
              </a:rPr>
              <a:t>Participación</a:t>
            </a:r>
            <a:endParaRPr lang="es-ES" b="1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312884" name="Rectangle 116"/>
          <p:cNvSpPr>
            <a:spLocks noChangeArrowheads="1"/>
          </p:cNvSpPr>
          <p:nvPr/>
        </p:nvSpPr>
        <p:spPr bwMode="auto">
          <a:xfrm>
            <a:off x="1692275" y="5805488"/>
            <a:ext cx="2808288" cy="3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 dirty="0">
                <a:solidFill>
                  <a:srgbClr val="000000"/>
                </a:solidFill>
                <a:cs typeface="Arial" panose="020B0604020202020204" pitchFamily="34" charset="0"/>
              </a:rPr>
              <a:t>Sociedad de Aprendizaje</a:t>
            </a:r>
            <a:endParaRPr lang="es-ES" b="1" dirty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240653" name="Line 117"/>
          <p:cNvSpPr>
            <a:spLocks noChangeShapeType="1"/>
          </p:cNvSpPr>
          <p:nvPr/>
        </p:nvSpPr>
        <p:spPr bwMode="auto">
          <a:xfrm flipH="1">
            <a:off x="1547813" y="1196975"/>
            <a:ext cx="0" cy="36004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54" name="Line 118"/>
          <p:cNvSpPr>
            <a:spLocks noChangeShapeType="1"/>
          </p:cNvSpPr>
          <p:nvPr/>
        </p:nvSpPr>
        <p:spPr bwMode="auto">
          <a:xfrm>
            <a:off x="1547815" y="2062165"/>
            <a:ext cx="3455987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55" name="Line 119"/>
          <p:cNvSpPr>
            <a:spLocks noChangeShapeType="1"/>
          </p:cNvSpPr>
          <p:nvPr/>
        </p:nvSpPr>
        <p:spPr bwMode="auto">
          <a:xfrm>
            <a:off x="6084888" y="2349500"/>
            <a:ext cx="0" cy="2873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56" name="Line 120"/>
          <p:cNvSpPr>
            <a:spLocks noChangeShapeType="1"/>
          </p:cNvSpPr>
          <p:nvPr/>
        </p:nvSpPr>
        <p:spPr bwMode="auto">
          <a:xfrm flipH="1">
            <a:off x="3924300" y="2636840"/>
            <a:ext cx="2160588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57" name="Line 121"/>
          <p:cNvSpPr>
            <a:spLocks noChangeShapeType="1"/>
          </p:cNvSpPr>
          <p:nvPr/>
        </p:nvSpPr>
        <p:spPr bwMode="auto">
          <a:xfrm>
            <a:off x="1547815" y="2997200"/>
            <a:ext cx="3455987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58" name="Line 122"/>
          <p:cNvSpPr>
            <a:spLocks noChangeShapeType="1"/>
          </p:cNvSpPr>
          <p:nvPr/>
        </p:nvSpPr>
        <p:spPr bwMode="auto">
          <a:xfrm>
            <a:off x="6084888" y="3213102"/>
            <a:ext cx="0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59" name="Line 123"/>
          <p:cNvSpPr>
            <a:spLocks noChangeShapeType="1"/>
          </p:cNvSpPr>
          <p:nvPr/>
        </p:nvSpPr>
        <p:spPr bwMode="auto">
          <a:xfrm flipH="1">
            <a:off x="3995738" y="3502025"/>
            <a:ext cx="208915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0" name="Line 124"/>
          <p:cNvSpPr>
            <a:spLocks noChangeShapeType="1"/>
          </p:cNvSpPr>
          <p:nvPr/>
        </p:nvSpPr>
        <p:spPr bwMode="auto">
          <a:xfrm>
            <a:off x="1547815" y="3862390"/>
            <a:ext cx="3455987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1" name="Line 125"/>
          <p:cNvSpPr>
            <a:spLocks noChangeShapeType="1"/>
          </p:cNvSpPr>
          <p:nvPr/>
        </p:nvSpPr>
        <p:spPr bwMode="auto">
          <a:xfrm>
            <a:off x="6084888" y="4078288"/>
            <a:ext cx="0" cy="2143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2" name="Line 126"/>
          <p:cNvSpPr>
            <a:spLocks noChangeShapeType="1"/>
          </p:cNvSpPr>
          <p:nvPr/>
        </p:nvSpPr>
        <p:spPr bwMode="auto">
          <a:xfrm flipH="1">
            <a:off x="3924300" y="4294190"/>
            <a:ext cx="2160588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3" name="Line 127"/>
          <p:cNvSpPr>
            <a:spLocks noChangeShapeType="1"/>
          </p:cNvSpPr>
          <p:nvPr/>
        </p:nvSpPr>
        <p:spPr bwMode="auto">
          <a:xfrm>
            <a:off x="1547815" y="4797425"/>
            <a:ext cx="3455987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4" name="Line 128"/>
          <p:cNvSpPr>
            <a:spLocks noChangeShapeType="1"/>
          </p:cNvSpPr>
          <p:nvPr/>
        </p:nvSpPr>
        <p:spPr bwMode="auto">
          <a:xfrm flipH="1">
            <a:off x="3851275" y="5229225"/>
            <a:ext cx="2160588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5" name="Line 129"/>
          <p:cNvSpPr>
            <a:spLocks noChangeShapeType="1"/>
          </p:cNvSpPr>
          <p:nvPr/>
        </p:nvSpPr>
        <p:spPr bwMode="auto">
          <a:xfrm>
            <a:off x="6011863" y="5013325"/>
            <a:ext cx="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6" name="Line 130"/>
          <p:cNvSpPr>
            <a:spLocks noChangeShapeType="1"/>
          </p:cNvSpPr>
          <p:nvPr/>
        </p:nvSpPr>
        <p:spPr bwMode="auto">
          <a:xfrm>
            <a:off x="2771775" y="5445127"/>
            <a:ext cx="0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0667" name="Line 131"/>
          <p:cNvSpPr>
            <a:spLocks noChangeShapeType="1"/>
          </p:cNvSpPr>
          <p:nvPr/>
        </p:nvSpPr>
        <p:spPr bwMode="auto">
          <a:xfrm flipV="1">
            <a:off x="4500565" y="5013327"/>
            <a:ext cx="2376487" cy="9366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i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0" y="1700215"/>
            <a:ext cx="1403350" cy="3278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TIC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s-ES_tradnl" b="1" dirty="0">
              <a:solidFill>
                <a:srgbClr val="F6C86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TAC</a:t>
            </a:r>
          </a:p>
        </p:txBody>
      </p:sp>
    </p:spTree>
    <p:extLst>
      <p:ext uri="{BB962C8B-B14F-4D97-AF65-F5344CB8AC3E}">
        <p14:creationId xmlns:p14="http://schemas.microsoft.com/office/powerpoint/2010/main" val="26610738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/>
              <a:t>Contexto de aprendizaje</a:t>
            </a:r>
            <a:br>
              <a:rPr lang="es-ES_tradnl" sz="2800" dirty="0"/>
            </a:br>
            <a:r>
              <a:rPr lang="es-ES_tradnl" sz="1800" dirty="0" err="1"/>
              <a:t>Tiscar</a:t>
            </a:r>
            <a:r>
              <a:rPr lang="es-ES_tradnl" sz="1800" dirty="0"/>
              <a:t> Lara</a:t>
            </a:r>
          </a:p>
        </p:txBody>
      </p:sp>
      <p:pic>
        <p:nvPicPr>
          <p:cNvPr id="5" name="4 Imagen" descr="tiscarlar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892480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2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1 Imagen" descr="materialredessocia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84321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3115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395288" y="1628775"/>
          <a:ext cx="8291512" cy="489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5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7925"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7925"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6205" name="17 Imagen" descr="TWITTER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3816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18 Imagen" descr="FACEBOOK.jp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0" y="1773238"/>
            <a:ext cx="38893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7" name="19 Imagen" descr="TUENTI.bmp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21163"/>
            <a:ext cx="38163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8" name="20 Imagen" descr="OTROS.jpg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39608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2771775" y="260350"/>
            <a:ext cx="6102350" cy="990600"/>
          </a:xfrm>
        </p:spPr>
        <p:txBody>
          <a:bodyPr/>
          <a:lstStyle/>
          <a:p>
            <a:pPr>
              <a:defRPr/>
            </a:pPr>
            <a:r>
              <a:rPr lang="es-ES_tradnl" dirty="0" smtClean="0"/>
              <a:t>Redes Sociales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959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257" t="17317" r="19313" b="5085"/>
          <a:stretch/>
        </p:blipFill>
        <p:spPr>
          <a:xfrm>
            <a:off x="3967598" y="1490640"/>
            <a:ext cx="6550149" cy="5367360"/>
          </a:xfrm>
          <a:prstGeom prst="rect">
            <a:avLst/>
          </a:prstGeom>
        </p:spPr>
      </p:pic>
      <p:pic>
        <p:nvPicPr>
          <p:cNvPr id="32563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4381" r="40206" b="2189"/>
          <a:stretch/>
        </p:blipFill>
        <p:spPr bwMode="auto">
          <a:xfrm>
            <a:off x="-1524000" y="1490640"/>
            <a:ext cx="5574561" cy="536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188913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Experiencias en Red</a:t>
            </a:r>
            <a:b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Toledo  / TICE</a:t>
            </a:r>
          </a:p>
        </p:txBody>
      </p:sp>
      <p:sp>
        <p:nvSpPr>
          <p:cNvPr id="325636" name="4 Botón de acción: Información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539750" y="6021388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5638" name="4 Botón de acción: Información">
            <a:hlinkClick r:id="rId5" highlightClick="1"/>
          </p:cNvPr>
          <p:cNvSpPr>
            <a:spLocks noChangeArrowheads="1"/>
          </p:cNvSpPr>
          <p:nvPr/>
        </p:nvSpPr>
        <p:spPr bwMode="auto">
          <a:xfrm>
            <a:off x="9193322" y="5589588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5639" name="7 Elipse"/>
          <p:cNvSpPr>
            <a:spLocks noChangeArrowheads="1"/>
          </p:cNvSpPr>
          <p:nvPr/>
        </p:nvSpPr>
        <p:spPr bwMode="auto">
          <a:xfrm>
            <a:off x="-1420969" y="3245477"/>
            <a:ext cx="2321081" cy="631064"/>
          </a:xfrm>
          <a:prstGeom prst="ellipse">
            <a:avLst/>
          </a:prstGeom>
          <a:noFill/>
          <a:ln w="9525" algn="ctr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5640" name="8 Elipse"/>
          <p:cNvSpPr>
            <a:spLocks noChangeArrowheads="1"/>
          </p:cNvSpPr>
          <p:nvPr/>
        </p:nvSpPr>
        <p:spPr bwMode="auto">
          <a:xfrm>
            <a:off x="4050561" y="3190141"/>
            <a:ext cx="647700" cy="358775"/>
          </a:xfrm>
          <a:prstGeom prst="ellips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5641" name="8 Imagen" descr="logodptoPedag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188913"/>
            <a:ext cx="1368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8198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0935" r="5381"/>
          <a:stretch/>
        </p:blipFill>
        <p:spPr>
          <a:xfrm>
            <a:off x="-1524000" y="1341440"/>
            <a:ext cx="5880100" cy="551656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390" y="188913"/>
            <a:ext cx="8785225" cy="990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Experiencias en Red</a:t>
            </a:r>
            <a:b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@TICE_UCLM  /  </a:t>
            </a:r>
            <a:r>
              <a:rPr lang="es-ES_tradnl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Pinterest</a:t>
            </a:r>
            <a:r>
              <a:rPr lang="es-ES_tradn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Magisterio TO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341438"/>
            <a:ext cx="6161646" cy="551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6660" name="4 Botón de acción: Información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8964614" y="5805488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6662" name="4 Botón de acción: Información">
            <a:hlinkClick r:id="rId5" highlightClick="1"/>
          </p:cNvPr>
          <p:cNvSpPr>
            <a:spLocks noChangeArrowheads="1"/>
          </p:cNvSpPr>
          <p:nvPr/>
        </p:nvSpPr>
        <p:spPr bwMode="auto">
          <a:xfrm>
            <a:off x="-1211529" y="5805488"/>
            <a:ext cx="431800" cy="431800"/>
          </a:xfrm>
          <a:prstGeom prst="actionButtonInformation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800" b="1">
                <a:solidFill>
                  <a:srgbClr val="71717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400" b="1">
                <a:solidFill>
                  <a:srgbClr val="8484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Font typeface="Wingdings" panose="05000000000000000000" pitchFamily="2" charset="2"/>
              <a:buChar char="n"/>
              <a:defRPr kumimoji="1" sz="2000" b="1">
                <a:solidFill>
                  <a:srgbClr val="848484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s-ES" altLang="es-ES" sz="2000" b="0" i="1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375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Teatro">
  <a:themeElements>
    <a:clrScheme name="">
      <a:dk1>
        <a:srgbClr val="000000"/>
      </a:dk1>
      <a:lt1>
        <a:srgbClr val="FFFFFF"/>
      </a:lt1>
      <a:dk2>
        <a:srgbClr val="5C30BE"/>
      </a:dk2>
      <a:lt2>
        <a:srgbClr val="00EEFF"/>
      </a:lt2>
      <a:accent1>
        <a:srgbClr val="F6C860"/>
      </a:accent1>
      <a:accent2>
        <a:srgbClr val="618FFD"/>
      </a:accent2>
      <a:accent3>
        <a:srgbClr val="B5ADDB"/>
      </a:accent3>
      <a:accent4>
        <a:srgbClr val="DADADA"/>
      </a:accent4>
      <a:accent5>
        <a:srgbClr val="FAE0B6"/>
      </a:accent5>
      <a:accent6>
        <a:srgbClr val="5781E5"/>
      </a:accent6>
      <a:hlink>
        <a:srgbClr val="D75EA0"/>
      </a:hlink>
      <a:folHlink>
        <a:srgbClr val="06B0C3"/>
      </a:folHlink>
    </a:clrScheme>
    <a:fontScheme name="2_Teat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6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6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2_Teatr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atr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atr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atr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atr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atr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atr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Teatro">
  <a:themeElements>
    <a:clrScheme name="">
      <a:dk1>
        <a:srgbClr val="000000"/>
      </a:dk1>
      <a:lt1>
        <a:srgbClr val="FFFFFF"/>
      </a:lt1>
      <a:dk2>
        <a:srgbClr val="5C30BE"/>
      </a:dk2>
      <a:lt2>
        <a:srgbClr val="00EEFF"/>
      </a:lt2>
      <a:accent1>
        <a:srgbClr val="F6C860"/>
      </a:accent1>
      <a:accent2>
        <a:srgbClr val="618FFD"/>
      </a:accent2>
      <a:accent3>
        <a:srgbClr val="B5ADDB"/>
      </a:accent3>
      <a:accent4>
        <a:srgbClr val="DADADA"/>
      </a:accent4>
      <a:accent5>
        <a:srgbClr val="FAE0B6"/>
      </a:accent5>
      <a:accent6>
        <a:srgbClr val="5781E5"/>
      </a:accent6>
      <a:hlink>
        <a:srgbClr val="D75EA0"/>
      </a:hlink>
      <a:folHlink>
        <a:srgbClr val="06B0C3"/>
      </a:folHlink>
    </a:clrScheme>
    <a:fontScheme name="3_Teat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3_Teatr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atr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Teatro">
  <a:themeElements>
    <a:clrScheme name="">
      <a:dk1>
        <a:srgbClr val="000000"/>
      </a:dk1>
      <a:lt1>
        <a:srgbClr val="FFFFFF"/>
      </a:lt1>
      <a:dk2>
        <a:srgbClr val="5C30BE"/>
      </a:dk2>
      <a:lt2>
        <a:srgbClr val="00EEFF"/>
      </a:lt2>
      <a:accent1>
        <a:srgbClr val="F6C860"/>
      </a:accent1>
      <a:accent2>
        <a:srgbClr val="618FFD"/>
      </a:accent2>
      <a:accent3>
        <a:srgbClr val="B5ADDB"/>
      </a:accent3>
      <a:accent4>
        <a:srgbClr val="DADADA"/>
      </a:accent4>
      <a:accent5>
        <a:srgbClr val="FAE0B6"/>
      </a:accent5>
      <a:accent6>
        <a:srgbClr val="5781E5"/>
      </a:accent6>
      <a:hlink>
        <a:srgbClr val="D75EA0"/>
      </a:hlink>
      <a:folHlink>
        <a:srgbClr val="06B0C3"/>
      </a:folHlink>
    </a:clrScheme>
    <a:fontScheme name="3_Teat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3_Teatr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atr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Diseño predeterminado">
  <a:themeElements>
    <a:clrScheme name="2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7_Teatro">
  <a:themeElements>
    <a:clrScheme name="">
      <a:dk1>
        <a:srgbClr val="000000"/>
      </a:dk1>
      <a:lt1>
        <a:srgbClr val="FFFFFF"/>
      </a:lt1>
      <a:dk2>
        <a:srgbClr val="5C30BE"/>
      </a:dk2>
      <a:lt2>
        <a:srgbClr val="00EEFF"/>
      </a:lt2>
      <a:accent1>
        <a:srgbClr val="F6C860"/>
      </a:accent1>
      <a:accent2>
        <a:srgbClr val="618FFD"/>
      </a:accent2>
      <a:accent3>
        <a:srgbClr val="B5ADDB"/>
      </a:accent3>
      <a:accent4>
        <a:srgbClr val="DADADA"/>
      </a:accent4>
      <a:accent5>
        <a:srgbClr val="FAE0B6"/>
      </a:accent5>
      <a:accent6>
        <a:srgbClr val="5781E5"/>
      </a:accent6>
      <a:hlink>
        <a:srgbClr val="D75EA0"/>
      </a:hlink>
      <a:folHlink>
        <a:srgbClr val="06B0C3"/>
      </a:folHlink>
    </a:clrScheme>
    <a:fontScheme name="6_Teat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_Teatr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Teatr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Teatr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Teatr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Teatr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Teatr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Teatr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Plantilla de diseño de un contable de oro">
  <a:themeElements>
    <a:clrScheme name="Plantilla de diseño de un contable de oro 1">
      <a:dk1>
        <a:srgbClr val="4D4D4D"/>
      </a:dk1>
      <a:lt1>
        <a:srgbClr val="FFCC00"/>
      </a:lt1>
      <a:dk2>
        <a:srgbClr val="4D4D4D"/>
      </a:dk2>
      <a:lt2>
        <a:srgbClr val="000000"/>
      </a:lt2>
      <a:accent1>
        <a:srgbClr val="C26100"/>
      </a:accent1>
      <a:accent2>
        <a:srgbClr val="8B8B8B"/>
      </a:accent2>
      <a:accent3>
        <a:srgbClr val="FFE2AA"/>
      </a:accent3>
      <a:accent4>
        <a:srgbClr val="404040"/>
      </a:accent4>
      <a:accent5>
        <a:srgbClr val="DDB7AA"/>
      </a:accent5>
      <a:accent6>
        <a:srgbClr val="7D7D7D"/>
      </a:accent6>
      <a:hlink>
        <a:srgbClr val="7F9569"/>
      </a:hlink>
      <a:folHlink>
        <a:srgbClr val="608BB6"/>
      </a:folHlink>
    </a:clrScheme>
    <a:fontScheme name="Plantilla de diseño de un contable de o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 de diseño de un contable de oro 1">
        <a:dk1>
          <a:srgbClr val="4D4D4D"/>
        </a:dk1>
        <a:lt1>
          <a:srgbClr val="FFCC00"/>
        </a:lt1>
        <a:dk2>
          <a:srgbClr val="4D4D4D"/>
        </a:dk2>
        <a:lt2>
          <a:srgbClr val="000000"/>
        </a:lt2>
        <a:accent1>
          <a:srgbClr val="C26100"/>
        </a:accent1>
        <a:accent2>
          <a:srgbClr val="8B8B8B"/>
        </a:accent2>
        <a:accent3>
          <a:srgbClr val="FFE2AA"/>
        </a:accent3>
        <a:accent4>
          <a:srgbClr val="404040"/>
        </a:accent4>
        <a:accent5>
          <a:srgbClr val="DDB7AA"/>
        </a:accent5>
        <a:accent6>
          <a:srgbClr val="7D7D7D"/>
        </a:accent6>
        <a:hlink>
          <a:srgbClr val="7F9569"/>
        </a:hlink>
        <a:folHlink>
          <a:srgbClr val="608B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eatro">
  <a:themeElements>
    <a:clrScheme name="">
      <a:dk1>
        <a:srgbClr val="000000"/>
      </a:dk1>
      <a:lt1>
        <a:srgbClr val="FFFFFF"/>
      </a:lt1>
      <a:dk2>
        <a:srgbClr val="5C30BE"/>
      </a:dk2>
      <a:lt2>
        <a:srgbClr val="00EEFF"/>
      </a:lt2>
      <a:accent1>
        <a:srgbClr val="F6C860"/>
      </a:accent1>
      <a:accent2>
        <a:srgbClr val="618FFD"/>
      </a:accent2>
      <a:accent3>
        <a:srgbClr val="B5ADDB"/>
      </a:accent3>
      <a:accent4>
        <a:srgbClr val="DADADA"/>
      </a:accent4>
      <a:accent5>
        <a:srgbClr val="FAE0B6"/>
      </a:accent5>
      <a:accent6>
        <a:srgbClr val="5781E5"/>
      </a:accent6>
      <a:hlink>
        <a:srgbClr val="D75EA0"/>
      </a:hlink>
      <a:folHlink>
        <a:srgbClr val="06B0C3"/>
      </a:folHlink>
    </a:clrScheme>
    <a:fontScheme name="1_Teat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6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6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1_Teatr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atr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atr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atr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atr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atr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atr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5_Teatro">
  <a:themeElements>
    <a:clrScheme name="">
      <a:dk1>
        <a:srgbClr val="000000"/>
      </a:dk1>
      <a:lt1>
        <a:srgbClr val="FFFFFF"/>
      </a:lt1>
      <a:dk2>
        <a:srgbClr val="5C30BE"/>
      </a:dk2>
      <a:lt2>
        <a:srgbClr val="00EEFF"/>
      </a:lt2>
      <a:accent1>
        <a:srgbClr val="F6C860"/>
      </a:accent1>
      <a:accent2>
        <a:srgbClr val="618FFD"/>
      </a:accent2>
      <a:accent3>
        <a:srgbClr val="B5ADDB"/>
      </a:accent3>
      <a:accent4>
        <a:srgbClr val="DADADA"/>
      </a:accent4>
      <a:accent5>
        <a:srgbClr val="FAE0B6"/>
      </a:accent5>
      <a:accent6>
        <a:srgbClr val="5781E5"/>
      </a:accent6>
      <a:hlink>
        <a:srgbClr val="D75EA0"/>
      </a:hlink>
      <a:folHlink>
        <a:srgbClr val="06B0C3"/>
      </a:folHlink>
    </a:clrScheme>
    <a:fontScheme name="3_Teat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Teatr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Teatr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Teatr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283</Words>
  <Application>Microsoft Office PowerPoint</Application>
  <PresentationFormat>Presentación en pantalla (4:3)</PresentationFormat>
  <Paragraphs>79</Paragraphs>
  <Slides>30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20</vt:i4>
      </vt:variant>
      <vt:variant>
        <vt:lpstr>Títulos de diapositiva</vt:lpstr>
      </vt:variant>
      <vt:variant>
        <vt:i4>30</vt:i4>
      </vt:variant>
    </vt:vector>
  </HeadingPairs>
  <TitlesOfParts>
    <vt:vector size="56" baseType="lpstr">
      <vt:lpstr>Arial</vt:lpstr>
      <vt:lpstr>Calibri</vt:lpstr>
      <vt:lpstr>Tahoma</vt:lpstr>
      <vt:lpstr>Times New Roman</vt:lpstr>
      <vt:lpstr>Verdana</vt:lpstr>
      <vt:lpstr>Wingdings</vt:lpstr>
      <vt:lpstr>Plantilla de diseño de un contable de oro</vt:lpstr>
      <vt:lpstr>3_Plantilla de diseño de un contable de oro</vt:lpstr>
      <vt:lpstr>27_Teatro</vt:lpstr>
      <vt:lpstr>4_Plantilla de diseño de un contable de oro</vt:lpstr>
      <vt:lpstr>6_Plantilla de diseño de un contable de oro</vt:lpstr>
      <vt:lpstr>1_Plantilla de diseño de un contable de oro</vt:lpstr>
      <vt:lpstr>7_Plantilla de diseño de un contable de oro</vt:lpstr>
      <vt:lpstr>2_Teatro</vt:lpstr>
      <vt:lpstr>15_Teatro</vt:lpstr>
      <vt:lpstr>5_Plantilla de diseño de un contable de oro</vt:lpstr>
      <vt:lpstr>2_Plantilla de diseño de un contable de oro</vt:lpstr>
      <vt:lpstr>19_Teatro</vt:lpstr>
      <vt:lpstr>8_Teatro</vt:lpstr>
      <vt:lpstr>9_Teatro</vt:lpstr>
      <vt:lpstr>8_Plantilla de diseño de un contable de oro</vt:lpstr>
      <vt:lpstr>9_Plantilla de diseño de un contable de oro</vt:lpstr>
      <vt:lpstr>2_Diseño predeterminado</vt:lpstr>
      <vt:lpstr>11_Plantilla de diseño de un contable de oro</vt:lpstr>
      <vt:lpstr>10_Plantilla de diseño de un contable de oro</vt:lpstr>
      <vt:lpstr>12_Plantilla de diseño de un contable de oro</vt:lpstr>
      <vt:lpstr>Construyendo una comunidad de aprendizaje en Red.</vt:lpstr>
      <vt:lpstr>Comunidades Virtuales y Redes Sociales en Educación</vt:lpstr>
      <vt:lpstr>Desincronización de la educación</vt:lpstr>
      <vt:lpstr>Presentación de PowerPoint</vt:lpstr>
      <vt:lpstr>Contexto de aprendizaje Tiscar Lara</vt:lpstr>
      <vt:lpstr>Presentación de PowerPoint</vt:lpstr>
      <vt:lpstr>Redes Sociales</vt:lpstr>
      <vt:lpstr>Experiencias en Red Facebook : Ed Toledo  / TICE</vt:lpstr>
      <vt:lpstr>Experiencias en Red Twitter: @TICE_UCLM  /  Pinterest Magisterio TO</vt:lpstr>
      <vt:lpstr>Edmodo / diigo   TICE</vt:lpstr>
      <vt:lpstr>Canal TICE Youtube                            Scoop.it</vt:lpstr>
      <vt:lpstr>Redes Profesionales TICE</vt:lpstr>
      <vt:lpstr>Blog difusión trabajos TICE</vt:lpstr>
      <vt:lpstr>Experiencias en Red </vt:lpstr>
      <vt:lpstr>Presentación de PowerPoint</vt:lpstr>
      <vt:lpstr>Otros escenarios de aprendizaje</vt:lpstr>
      <vt:lpstr>Presentación de PowerPoint</vt:lpstr>
      <vt:lpstr>Presentación de PowerPoint</vt:lpstr>
      <vt:lpstr>Aula Abierta – “Una escuela sin muros” Mc. Luhan</vt:lpstr>
      <vt:lpstr>Presentación de PowerPoint</vt:lpstr>
      <vt:lpstr>Presentación de PowerPoint</vt:lpstr>
      <vt:lpstr>Presentación de PowerPoint</vt:lpstr>
      <vt:lpstr>Docentes en Red</vt:lpstr>
      <vt:lpstr>El docente en un entorno digital M. Area</vt:lpstr>
      <vt:lpstr>Docentes en Red / PLE</vt:lpstr>
      <vt:lpstr>Docentes en Red / PLE</vt:lpstr>
      <vt:lpstr>Docentes en Red</vt:lpstr>
      <vt:lpstr>Participación en RED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Construyendo una comunidad de aprendizaje en Red.</dc:title>
  <dc:creator>RICARDO FERNANDEZ MUÑOZ</dc:creator>
  <cp:lastModifiedBy>Ricardo Fernandez Muñoz</cp:lastModifiedBy>
  <cp:revision>8</cp:revision>
  <dcterms:created xsi:type="dcterms:W3CDTF">2016-10-03T09:13:19Z</dcterms:created>
  <dcterms:modified xsi:type="dcterms:W3CDTF">2019-10-01T10:01:13Z</dcterms:modified>
</cp:coreProperties>
</file>