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 id="2147483828" r:id="rId2"/>
    <p:sldMasterId id="2147483840" r:id="rId3"/>
    <p:sldMasterId id="2147483876" r:id="rId4"/>
  </p:sldMasterIdLst>
  <p:sldIdLst>
    <p:sldId id="256" r:id="rId5"/>
    <p:sldId id="258" r:id="rId6"/>
    <p:sldId id="259" r:id="rId7"/>
    <p:sldId id="260" r:id="rId8"/>
    <p:sldId id="261" r:id="rId9"/>
    <p:sldId id="262" r:id="rId10"/>
    <p:sldId id="264" r:id="rId11"/>
    <p:sldId id="263" r:id="rId12"/>
    <p:sldId id="265" r:id="rId13"/>
    <p:sldId id="266" r:id="rId14"/>
    <p:sldId id="267" r:id="rId15"/>
    <p:sldId id="270" r:id="rId16"/>
    <p:sldId id="271" r:id="rId17"/>
    <p:sldId id="272" r:id="rId18"/>
    <p:sldId id="273" r:id="rId19"/>
    <p:sldId id="303" r:id="rId20"/>
    <p:sldId id="304" r:id="rId21"/>
    <p:sldId id="305" r:id="rId22"/>
    <p:sldId id="306" r:id="rId23"/>
    <p:sldId id="334" r:id="rId24"/>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386" y="-72"/>
      </p:cViewPr>
      <p:guideLst>
        <p:guide orient="horz" pos="2160"/>
        <p:guide pos="2880"/>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2"/>
      </p:bgRef>
    </p:bg>
    <p:spTree>
      <p:nvGrpSpPr>
        <p:cNvPr id="1" name=""/>
        <p:cNvGrpSpPr/>
        <p:nvPr/>
      </p:nvGrpSpPr>
      <p:grpSpPr>
        <a:xfrm>
          <a:off x="0" y="0"/>
          <a:ext cx="0" cy="0"/>
          <a:chOff x="0" y="0"/>
          <a:chExt cx="0" cy="0"/>
        </a:xfrm>
      </p:grpSpPr>
      <p:sp>
        <p:nvSpPr>
          <p:cNvPr id="4" name="19 Rectángulo"/>
          <p:cNvSpPr>
            <a:spLocks noChangeArrowheads="1"/>
          </p:cNvSpPr>
          <p:nvPr/>
        </p:nvSpPr>
        <p:spPr bwMode="white">
          <a:xfrm>
            <a:off x="0" y="6705600"/>
            <a:ext cx="9144000" cy="152400"/>
          </a:xfrm>
          <a:prstGeom prst="rect">
            <a:avLst/>
          </a:prstGeom>
          <a:solidFill>
            <a:srgbClr val="FFFFFF"/>
          </a:solidFill>
          <a:ln w="9525">
            <a:noFill/>
            <a:miter lim="800000"/>
            <a:headEnd/>
            <a:tailEnd/>
          </a:ln>
        </p:spPr>
        <p:txBody>
          <a:bodyPr wrap="none" anchor="ctr"/>
          <a:lstStyle/>
          <a:p>
            <a:pPr>
              <a:defRPr/>
            </a:pPr>
            <a:endParaRPr lang="en-US">
              <a:latin typeface="Arial" pitchFamily="34" charset="0"/>
            </a:endParaRPr>
          </a:p>
        </p:txBody>
      </p:sp>
      <p:sp>
        <p:nvSpPr>
          <p:cNvPr id="5" name="20 Rectángulo"/>
          <p:cNvSpPr>
            <a:spLocks noChangeArrowheads="1"/>
          </p:cNvSpPr>
          <p:nvPr/>
        </p:nvSpPr>
        <p:spPr bwMode="white">
          <a:xfrm>
            <a:off x="8991600" y="3175"/>
            <a:ext cx="152400" cy="6858000"/>
          </a:xfrm>
          <a:prstGeom prst="rect">
            <a:avLst/>
          </a:prstGeom>
          <a:solidFill>
            <a:srgbClr val="FFFFFF"/>
          </a:solidFill>
          <a:ln w="9525">
            <a:noFill/>
            <a:miter lim="800000"/>
            <a:headEnd/>
            <a:tailEnd/>
          </a:ln>
        </p:spPr>
        <p:txBody>
          <a:bodyPr wrap="none" anchor="ctr"/>
          <a:lstStyle/>
          <a:p>
            <a:pPr>
              <a:defRPr/>
            </a:pPr>
            <a:endParaRPr lang="en-US">
              <a:latin typeface="Arial" pitchFamily="34" charset="0"/>
            </a:endParaRPr>
          </a:p>
        </p:txBody>
      </p:sp>
      <p:sp>
        <p:nvSpPr>
          <p:cNvPr id="6" name="21 Rectángulo"/>
          <p:cNvSpPr>
            <a:spLocks noChangeArrowheads="1"/>
          </p:cNvSpPr>
          <p:nvPr/>
        </p:nvSpPr>
        <p:spPr bwMode="white">
          <a:xfrm>
            <a:off x="0" y="0"/>
            <a:ext cx="152400" cy="6858000"/>
          </a:xfrm>
          <a:prstGeom prst="rect">
            <a:avLst/>
          </a:prstGeom>
          <a:solidFill>
            <a:srgbClr val="FFFFFF"/>
          </a:solidFill>
          <a:ln w="9525">
            <a:noFill/>
            <a:miter lim="800000"/>
            <a:headEnd/>
            <a:tailEnd/>
          </a:ln>
        </p:spPr>
        <p:txBody>
          <a:bodyPr wrap="none" anchor="ctr"/>
          <a:lstStyle/>
          <a:p>
            <a:pPr>
              <a:defRPr/>
            </a:pPr>
            <a:endParaRPr lang="en-US">
              <a:latin typeface="Arial" pitchFamily="34" charset="0"/>
            </a:endParaRPr>
          </a:p>
        </p:txBody>
      </p:sp>
      <p:sp>
        <p:nvSpPr>
          <p:cNvPr id="7" name="23 Rectángulo"/>
          <p:cNvSpPr>
            <a:spLocks noChangeArrowheads="1"/>
          </p:cNvSpPr>
          <p:nvPr/>
        </p:nvSpPr>
        <p:spPr bwMode="white">
          <a:xfrm>
            <a:off x="0" y="0"/>
            <a:ext cx="9144000" cy="2514600"/>
          </a:xfrm>
          <a:prstGeom prst="rect">
            <a:avLst/>
          </a:prstGeom>
          <a:solidFill>
            <a:srgbClr val="FFFFFF"/>
          </a:solidFill>
          <a:ln w="9525">
            <a:noFill/>
            <a:miter lim="800000"/>
            <a:headEnd/>
            <a:tailEnd/>
          </a:ln>
        </p:spPr>
        <p:txBody>
          <a:bodyPr wrap="none" anchor="ctr"/>
          <a:lstStyle/>
          <a:p>
            <a:pPr>
              <a:defRPr/>
            </a:pPr>
            <a:endParaRPr lang="en-US">
              <a:latin typeface="Arial" pitchFamily="34" charset="0"/>
            </a:endParaRPr>
          </a:p>
        </p:txBody>
      </p:sp>
      <p:sp>
        <p:nvSpPr>
          <p:cNvPr id="10" name="9 Rectángulo"/>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ea typeface="+mn-ea"/>
              <a:cs typeface="Arial" charset="0"/>
            </a:endParaRPr>
          </a:p>
        </p:txBody>
      </p:sp>
      <p:sp>
        <p:nvSpPr>
          <p:cNvPr id="11" name="10 Conector recto"/>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ea typeface="+mn-ea"/>
              <a:cs typeface="Arial" charset="0"/>
            </a:endParaRPr>
          </a:p>
        </p:txBody>
      </p:sp>
      <p:sp>
        <p:nvSpPr>
          <p:cNvPr id="12" name="11 Rectángulo"/>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ea typeface="+mn-ea"/>
              <a:cs typeface="Arial" charset="0"/>
            </a:endParaRPr>
          </a:p>
        </p:txBody>
      </p:sp>
      <p:sp>
        <p:nvSpPr>
          <p:cNvPr id="13" name="12 Elipse"/>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4" name="13 Elipse"/>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8 Subtítulo"/>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smtClean="0"/>
              <a:t>Haga clic para modificar el estilo de subtítulo del patrón</a:t>
            </a:r>
            <a:endParaRPr lang="en-US"/>
          </a:p>
        </p:txBody>
      </p:sp>
      <p:sp>
        <p:nvSpPr>
          <p:cNvPr id="8" name="7 Título"/>
          <p:cNvSpPr>
            <a:spLocks noGrp="1"/>
          </p:cNvSpPr>
          <p:nvPr>
            <p:ph type="ctrTitle"/>
          </p:nvPr>
        </p:nvSpPr>
        <p:spPr>
          <a:xfrm>
            <a:off x="685800" y="381000"/>
            <a:ext cx="7772400" cy="1752600"/>
          </a:xfrm>
        </p:spPr>
        <p:txBody>
          <a:bodyPr/>
          <a:lstStyle>
            <a:lvl1pPr>
              <a:defRPr sz="4200">
                <a:solidFill>
                  <a:schemeClr val="accent1"/>
                </a:solidFill>
              </a:defRPr>
            </a:lvl1pPr>
          </a:lstStyle>
          <a:p>
            <a:r>
              <a:rPr lang="es-ES" smtClean="0"/>
              <a:t>Haga clic para modificar el estilo de título del patrón</a:t>
            </a:r>
            <a:endParaRPr lang="en-US"/>
          </a:p>
        </p:txBody>
      </p:sp>
      <p:sp>
        <p:nvSpPr>
          <p:cNvPr id="15" name="27 Marcador de fecha"/>
          <p:cNvSpPr>
            <a:spLocks noGrp="1"/>
          </p:cNvSpPr>
          <p:nvPr>
            <p:ph type="dt" sz="half" idx="10"/>
          </p:nvPr>
        </p:nvSpPr>
        <p:spPr/>
        <p:txBody>
          <a:bodyPr/>
          <a:lstStyle>
            <a:lvl1pPr>
              <a:defRPr smtClean="0"/>
            </a:lvl1pPr>
          </a:lstStyle>
          <a:p>
            <a:fld id="{A964EBD8-426C-45FD-B9C2-1128A90C1C99}" type="datetimeFigureOut">
              <a:rPr lang="es-ES" smtClean="0"/>
              <a:t>14/10/2017</a:t>
            </a:fld>
            <a:endParaRPr lang="es-ES"/>
          </a:p>
        </p:txBody>
      </p:sp>
      <p:sp>
        <p:nvSpPr>
          <p:cNvPr id="16" name="16 Marcador de pie de página"/>
          <p:cNvSpPr>
            <a:spLocks noGrp="1"/>
          </p:cNvSpPr>
          <p:nvPr>
            <p:ph type="ftr" sz="quarter" idx="11"/>
          </p:nvPr>
        </p:nvSpPr>
        <p:spPr/>
        <p:txBody>
          <a:bodyPr/>
          <a:lstStyle>
            <a:lvl1pPr>
              <a:defRPr/>
            </a:lvl1pPr>
          </a:lstStyle>
          <a:p>
            <a:endParaRPr lang="es-ES"/>
          </a:p>
        </p:txBody>
      </p:sp>
      <p:sp>
        <p:nvSpPr>
          <p:cNvPr id="17" name="28 Marcador de número de diapositiva"/>
          <p:cNvSpPr>
            <a:spLocks noGrp="1"/>
          </p:cNvSpPr>
          <p:nvPr>
            <p:ph type="sldNum" sz="quarter" idx="12"/>
          </p:nvPr>
        </p:nvSpPr>
        <p:spPr>
          <a:xfrm>
            <a:off x="4343400" y="2198688"/>
            <a:ext cx="457200" cy="441325"/>
          </a:xfrm>
        </p:spPr>
        <p:txBody>
          <a:bodyPr/>
          <a:lstStyle>
            <a:lvl1pPr>
              <a:defRPr smtClean="0"/>
            </a:lvl1pPr>
          </a:lstStyle>
          <a:p>
            <a:fld id="{22FDC573-A2FB-441A-8438-89CF501EF195}" type="slidenum">
              <a:rPr lang="es-ES" smtClean="0"/>
              <a:t>‹Nº›</a:t>
            </a:fld>
            <a:endParaRPr lang="es-ES"/>
          </a:p>
        </p:txBody>
      </p:sp>
    </p:spTree>
    <p:extLst>
      <p:ext uri="{BB962C8B-B14F-4D97-AF65-F5344CB8AC3E}">
        <p14:creationId xmlns:p14="http://schemas.microsoft.com/office/powerpoint/2010/main" val="4076988660"/>
      </p:ext>
    </p:extLst>
  </p:cSld>
  <p:clrMapOvr>
    <a:overrideClrMapping bg1="lt1" tx1="dk1" bg2="lt2" tx2="dk2" accent1="accent1" accent2="accent2" accent3="accent3" accent4="accent4" accent5="accent5" accent6="accent6" hlink="hlink" folHlink="folHlink"/>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lvl1pPr>
              <a:defRPr smtClean="0"/>
            </a:lvl1pPr>
          </a:lstStyle>
          <a:p>
            <a:fld id="{A964EBD8-426C-45FD-B9C2-1128A90C1C99}" type="datetimeFigureOut">
              <a:rPr lang="es-ES" smtClean="0"/>
              <a:t>14/10/2017</a:t>
            </a:fld>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smtClean="0"/>
            </a:lvl1pPr>
          </a:lstStyle>
          <a:p>
            <a:fld id="{22FDC573-A2FB-441A-8438-89CF501EF195}" type="slidenum">
              <a:rPr lang="es-ES" smtClean="0"/>
              <a:t>‹Nº›</a:t>
            </a:fld>
            <a:endParaRPr lang="es-ES"/>
          </a:p>
        </p:txBody>
      </p:sp>
    </p:spTree>
    <p:extLst>
      <p:ext uri="{BB962C8B-B14F-4D97-AF65-F5344CB8AC3E}">
        <p14:creationId xmlns:p14="http://schemas.microsoft.com/office/powerpoint/2010/main" val="4190761752"/>
      </p:ext>
    </p:extLst>
  </p:cSld>
  <p:clrMapOvr>
    <a:overrideClrMapping bg1="lt1" tx1="dk1" bg2="lt2" tx2="dk2" accent1="accent1" accent2="accent2" accent3="accent3" accent4="accent4" accent5="accent5" accent6="accent6" hlink="hlink" folHlink="folHlink"/>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bg>
      <p:bgRef idx="1001">
        <a:schemeClr val="bg2"/>
      </p:bgRef>
    </p:bg>
    <p:spTree>
      <p:nvGrpSpPr>
        <p:cNvPr id="1" name=""/>
        <p:cNvGrpSpPr/>
        <p:nvPr/>
      </p:nvGrpSpPr>
      <p:grpSpPr>
        <a:xfrm>
          <a:off x="0" y="0"/>
          <a:ext cx="0" cy="0"/>
          <a:chOff x="0" y="0"/>
          <a:chExt cx="0" cy="0"/>
        </a:xfrm>
      </p:grpSpPr>
      <p:sp>
        <p:nvSpPr>
          <p:cNvPr id="4" name="19 Rectángulo"/>
          <p:cNvSpPr>
            <a:spLocks noChangeArrowheads="1"/>
          </p:cNvSpPr>
          <p:nvPr/>
        </p:nvSpPr>
        <p:spPr bwMode="white">
          <a:xfrm>
            <a:off x="0" y="6705600"/>
            <a:ext cx="9144000" cy="152400"/>
          </a:xfrm>
          <a:prstGeom prst="rect">
            <a:avLst/>
          </a:prstGeom>
          <a:solidFill>
            <a:srgbClr val="FFFFFF"/>
          </a:solidFill>
          <a:ln w="9525">
            <a:noFill/>
            <a:miter lim="800000"/>
            <a:headEnd/>
            <a:tailEnd/>
          </a:ln>
        </p:spPr>
        <p:txBody>
          <a:bodyPr wrap="none" anchor="ctr"/>
          <a:lstStyle/>
          <a:p>
            <a:pPr>
              <a:defRPr/>
            </a:pPr>
            <a:endParaRPr lang="en-US">
              <a:latin typeface="Arial" pitchFamily="34" charset="0"/>
            </a:endParaRPr>
          </a:p>
        </p:txBody>
      </p:sp>
      <p:sp>
        <p:nvSpPr>
          <p:cNvPr id="5" name="20 Rectángulo"/>
          <p:cNvSpPr>
            <a:spLocks noChangeArrowheads="1"/>
          </p:cNvSpPr>
          <p:nvPr/>
        </p:nvSpPr>
        <p:spPr bwMode="white">
          <a:xfrm>
            <a:off x="7010400" y="0"/>
            <a:ext cx="2133600" cy="6858000"/>
          </a:xfrm>
          <a:prstGeom prst="rect">
            <a:avLst/>
          </a:prstGeom>
          <a:solidFill>
            <a:srgbClr val="FFFFFF"/>
          </a:solidFill>
          <a:ln w="9525">
            <a:noFill/>
            <a:miter lim="800000"/>
            <a:headEnd/>
            <a:tailEnd/>
          </a:ln>
        </p:spPr>
        <p:txBody>
          <a:bodyPr wrap="none" anchor="ctr"/>
          <a:lstStyle/>
          <a:p>
            <a:pPr>
              <a:defRPr/>
            </a:pPr>
            <a:endParaRPr lang="en-US">
              <a:latin typeface="Arial" pitchFamily="34" charset="0"/>
            </a:endParaRPr>
          </a:p>
        </p:txBody>
      </p:sp>
      <p:sp>
        <p:nvSpPr>
          <p:cNvPr id="6" name="21 Rectángulo"/>
          <p:cNvSpPr>
            <a:spLocks noChangeArrowheads="1"/>
          </p:cNvSpPr>
          <p:nvPr/>
        </p:nvSpPr>
        <p:spPr bwMode="white">
          <a:xfrm>
            <a:off x="0" y="0"/>
            <a:ext cx="9144000" cy="155575"/>
          </a:xfrm>
          <a:prstGeom prst="rect">
            <a:avLst/>
          </a:prstGeom>
          <a:solidFill>
            <a:srgbClr val="FFFFFF"/>
          </a:solidFill>
          <a:ln w="9525">
            <a:noFill/>
            <a:miter lim="800000"/>
            <a:headEnd/>
            <a:tailEnd/>
          </a:ln>
        </p:spPr>
        <p:txBody>
          <a:bodyPr wrap="none" anchor="ctr"/>
          <a:lstStyle/>
          <a:p>
            <a:pPr>
              <a:defRPr/>
            </a:pPr>
            <a:endParaRPr lang="en-US">
              <a:latin typeface="Arial" pitchFamily="34" charset="0"/>
            </a:endParaRPr>
          </a:p>
        </p:txBody>
      </p:sp>
      <p:sp>
        <p:nvSpPr>
          <p:cNvPr id="7" name="23 Rectángulo"/>
          <p:cNvSpPr>
            <a:spLocks noChangeArrowheads="1"/>
          </p:cNvSpPr>
          <p:nvPr/>
        </p:nvSpPr>
        <p:spPr bwMode="white">
          <a:xfrm>
            <a:off x="0" y="0"/>
            <a:ext cx="152400" cy="6858000"/>
          </a:xfrm>
          <a:prstGeom prst="rect">
            <a:avLst/>
          </a:prstGeom>
          <a:solidFill>
            <a:srgbClr val="FFFFFF"/>
          </a:solidFill>
          <a:ln w="9525">
            <a:noFill/>
            <a:miter lim="800000"/>
            <a:headEnd/>
            <a:tailEnd/>
          </a:ln>
        </p:spPr>
        <p:txBody>
          <a:bodyPr wrap="none" anchor="ctr"/>
          <a:lstStyle/>
          <a:p>
            <a:pPr>
              <a:defRPr/>
            </a:pPr>
            <a:endParaRPr lang="en-US">
              <a:latin typeface="Arial" pitchFamily="34" charset="0"/>
            </a:endParaRPr>
          </a:p>
        </p:txBody>
      </p:sp>
      <p:sp>
        <p:nvSpPr>
          <p:cNvPr id="8" name="7 Rectángulo"/>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ea typeface="+mn-ea"/>
              <a:cs typeface="Arial" charset="0"/>
            </a:endParaRPr>
          </a:p>
        </p:txBody>
      </p:sp>
      <p:sp>
        <p:nvSpPr>
          <p:cNvPr id="9" name="8 Rectángulo"/>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ea typeface="+mn-ea"/>
              <a:cs typeface="Arial" charset="0"/>
            </a:endParaRPr>
          </a:p>
        </p:txBody>
      </p:sp>
      <p:sp>
        <p:nvSpPr>
          <p:cNvPr id="10" name="9 Conector recto"/>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ea typeface="+mn-ea"/>
              <a:cs typeface="Arial" charset="0"/>
            </a:endParaRPr>
          </a:p>
        </p:txBody>
      </p:sp>
      <p:sp>
        <p:nvSpPr>
          <p:cNvPr id="11" name="10 Elipse"/>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2" name="11 Elipse"/>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2 Marcador de texto vertical"/>
          <p:cNvSpPr>
            <a:spLocks noGrp="1"/>
          </p:cNvSpPr>
          <p:nvPr>
            <p:ph type="body" orient="vert" idx="1"/>
          </p:nvPr>
        </p:nvSpPr>
        <p:spPr>
          <a:xfrm>
            <a:off x="304800" y="304800"/>
            <a:ext cx="6553200" cy="5821366"/>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2" name="1 Título vertical"/>
          <p:cNvSpPr>
            <a:spLocks noGrp="1"/>
          </p:cNvSpPr>
          <p:nvPr>
            <p:ph type="title" orient="vert"/>
          </p:nvPr>
        </p:nvSpPr>
        <p:spPr>
          <a:xfrm>
            <a:off x="7391400" y="304801"/>
            <a:ext cx="1447800" cy="5851525"/>
          </a:xfrm>
        </p:spPr>
        <p:txBody>
          <a:bodyPr vert="eaVert"/>
          <a:lstStyle/>
          <a:p>
            <a:r>
              <a:rPr lang="es-ES" smtClean="0"/>
              <a:t>Haga clic para modificar el estilo de título del patrón</a:t>
            </a:r>
            <a:endParaRPr lang="en-US"/>
          </a:p>
        </p:txBody>
      </p:sp>
      <p:sp>
        <p:nvSpPr>
          <p:cNvPr id="13" name="5 Marcador de número de diapositiva"/>
          <p:cNvSpPr>
            <a:spLocks noGrp="1"/>
          </p:cNvSpPr>
          <p:nvPr>
            <p:ph type="sldNum" sz="quarter" idx="10"/>
          </p:nvPr>
        </p:nvSpPr>
        <p:spPr>
          <a:xfrm>
            <a:off x="6915150" y="3009900"/>
            <a:ext cx="457200" cy="441325"/>
          </a:xfrm>
        </p:spPr>
        <p:txBody>
          <a:bodyPr/>
          <a:lstStyle>
            <a:lvl1pPr>
              <a:defRPr smtClean="0"/>
            </a:lvl1pPr>
          </a:lstStyle>
          <a:p>
            <a:fld id="{22FDC573-A2FB-441A-8438-89CF501EF195}" type="slidenum">
              <a:rPr lang="es-ES" smtClean="0"/>
              <a:t>‹Nº›</a:t>
            </a:fld>
            <a:endParaRPr lang="es-ES"/>
          </a:p>
        </p:txBody>
      </p:sp>
      <p:sp>
        <p:nvSpPr>
          <p:cNvPr id="14" name="3 Marcador de fecha"/>
          <p:cNvSpPr>
            <a:spLocks noGrp="1"/>
          </p:cNvSpPr>
          <p:nvPr>
            <p:ph type="dt" sz="half" idx="11"/>
          </p:nvPr>
        </p:nvSpPr>
        <p:spPr/>
        <p:txBody>
          <a:bodyPr/>
          <a:lstStyle>
            <a:lvl1pPr>
              <a:defRPr smtClean="0"/>
            </a:lvl1pPr>
          </a:lstStyle>
          <a:p>
            <a:fld id="{A964EBD8-426C-45FD-B9C2-1128A90C1C99}" type="datetimeFigureOut">
              <a:rPr lang="es-ES" smtClean="0"/>
              <a:t>14/10/2017</a:t>
            </a:fld>
            <a:endParaRPr lang="es-ES"/>
          </a:p>
        </p:txBody>
      </p:sp>
      <p:sp>
        <p:nvSpPr>
          <p:cNvPr id="15" name="4 Marcador de pie de página"/>
          <p:cNvSpPr>
            <a:spLocks noGrp="1"/>
          </p:cNvSpPr>
          <p:nvPr>
            <p:ph type="ftr" sz="quarter" idx="12"/>
          </p:nvPr>
        </p:nvSpPr>
        <p:spPr/>
        <p:txBody>
          <a:bodyPr/>
          <a:lstStyle>
            <a:lvl1pPr>
              <a:defRPr/>
            </a:lvl1pPr>
          </a:lstStyle>
          <a:p>
            <a:endParaRPr lang="es-ES"/>
          </a:p>
        </p:txBody>
      </p:sp>
    </p:spTree>
    <p:extLst>
      <p:ext uri="{BB962C8B-B14F-4D97-AF65-F5344CB8AC3E}">
        <p14:creationId xmlns:p14="http://schemas.microsoft.com/office/powerpoint/2010/main" val="1472578874"/>
      </p:ext>
    </p:extLst>
  </p:cSld>
  <p:clrMapOvr>
    <a:overrideClrMapping bg1="lt1" tx1="dk1" bg2="lt2" tx2="dk2" accent1="accent1" accent2="accent2" accent3="accent3" accent4="accent4" accent5="accent5" accent6="accent6" hlink="hlink" folHlink="folHlink"/>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4D27E249-B0CF-4A87-9463-8C788AAC5FF7}" type="datetimeFigureOut">
              <a:rPr lang="es-ES"/>
              <a:pPr>
                <a:defRPr/>
              </a:pPr>
              <a:t>14/10/2017</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7D34CD33-63EC-4D8D-8145-7C798E5F5150}" type="slidenum">
              <a:rPr lang="es-ES"/>
              <a:pPr>
                <a:defRPr/>
              </a:pPr>
              <a:t>‹Nº›</a:t>
            </a:fld>
            <a:endParaRPr lang="es-ES"/>
          </a:p>
        </p:txBody>
      </p:sp>
    </p:spTree>
    <p:extLst>
      <p:ext uri="{BB962C8B-B14F-4D97-AF65-F5344CB8AC3E}">
        <p14:creationId xmlns:p14="http://schemas.microsoft.com/office/powerpoint/2010/main" val="1056714297"/>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DF3D56B8-D209-435D-A5F2-07F34654F6BE}" type="datetimeFigureOut">
              <a:rPr lang="es-ES"/>
              <a:pPr>
                <a:defRPr/>
              </a:pPr>
              <a:t>14/10/2017</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1811125A-8D10-46A9-BD9A-733827207DEA}" type="slidenum">
              <a:rPr lang="es-ES"/>
              <a:pPr>
                <a:defRPr/>
              </a:pPr>
              <a:t>‹Nº›</a:t>
            </a:fld>
            <a:endParaRPr lang="es-ES"/>
          </a:p>
        </p:txBody>
      </p:sp>
    </p:spTree>
    <p:extLst>
      <p:ext uri="{BB962C8B-B14F-4D97-AF65-F5344CB8AC3E}">
        <p14:creationId xmlns:p14="http://schemas.microsoft.com/office/powerpoint/2010/main" val="2682384841"/>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77599B4C-528D-4770-AA5E-752B5EF4037A}" type="datetimeFigureOut">
              <a:rPr lang="es-ES"/>
              <a:pPr>
                <a:defRPr/>
              </a:pPr>
              <a:t>14/10/2017</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2CCFD923-B5CA-437B-B63F-722C611521BA}" type="slidenum">
              <a:rPr lang="es-ES"/>
              <a:pPr>
                <a:defRPr/>
              </a:pPr>
              <a:t>‹Nº›</a:t>
            </a:fld>
            <a:endParaRPr lang="es-ES"/>
          </a:p>
        </p:txBody>
      </p:sp>
    </p:spTree>
    <p:extLst>
      <p:ext uri="{BB962C8B-B14F-4D97-AF65-F5344CB8AC3E}">
        <p14:creationId xmlns:p14="http://schemas.microsoft.com/office/powerpoint/2010/main" val="2772733955"/>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96F5FF4D-0899-42F4-B412-AFBF1EBB5E0A}" type="datetimeFigureOut">
              <a:rPr lang="es-ES"/>
              <a:pPr>
                <a:defRPr/>
              </a:pPr>
              <a:t>14/10/2017</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95A3AC4E-A4E7-436D-91A0-6A0A475D8896}" type="slidenum">
              <a:rPr lang="es-ES"/>
              <a:pPr>
                <a:defRPr/>
              </a:pPr>
              <a:t>‹Nº›</a:t>
            </a:fld>
            <a:endParaRPr lang="es-ES"/>
          </a:p>
        </p:txBody>
      </p:sp>
    </p:spTree>
    <p:extLst>
      <p:ext uri="{BB962C8B-B14F-4D97-AF65-F5344CB8AC3E}">
        <p14:creationId xmlns:p14="http://schemas.microsoft.com/office/powerpoint/2010/main" val="2366887648"/>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F4B5D5EE-E344-47A6-AB67-964835403DC1}" type="datetimeFigureOut">
              <a:rPr lang="es-ES"/>
              <a:pPr>
                <a:defRPr/>
              </a:pPr>
              <a:t>14/10/2017</a:t>
            </a:fld>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84AC9BBF-2F2F-45D0-98A0-4E04A73A0D28}" type="slidenum">
              <a:rPr lang="es-ES"/>
              <a:pPr>
                <a:defRPr/>
              </a:pPr>
              <a:t>‹Nº›</a:t>
            </a:fld>
            <a:endParaRPr lang="es-ES"/>
          </a:p>
        </p:txBody>
      </p:sp>
    </p:spTree>
    <p:extLst>
      <p:ext uri="{BB962C8B-B14F-4D97-AF65-F5344CB8AC3E}">
        <p14:creationId xmlns:p14="http://schemas.microsoft.com/office/powerpoint/2010/main" val="4157146316"/>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D9C2ACA8-53E1-404D-8D41-62FDD273AC87}" type="datetimeFigureOut">
              <a:rPr lang="es-ES"/>
              <a:pPr>
                <a:defRPr/>
              </a:pPr>
              <a:t>14/10/2017</a:t>
            </a:fld>
            <a:endParaRPr lang="es-ES"/>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16BF5BF5-6062-4D11-82EE-3E3ED90EBFE2}" type="slidenum">
              <a:rPr lang="es-ES"/>
              <a:pPr>
                <a:defRPr/>
              </a:pPr>
              <a:t>‹Nº›</a:t>
            </a:fld>
            <a:endParaRPr lang="es-ES"/>
          </a:p>
        </p:txBody>
      </p:sp>
    </p:spTree>
    <p:extLst>
      <p:ext uri="{BB962C8B-B14F-4D97-AF65-F5344CB8AC3E}">
        <p14:creationId xmlns:p14="http://schemas.microsoft.com/office/powerpoint/2010/main" val="1895007900"/>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1B0FD823-A0C5-4028-8771-7D97C1533605}" type="datetimeFigureOut">
              <a:rPr lang="es-ES"/>
              <a:pPr>
                <a:defRPr/>
              </a:pPr>
              <a:t>14/10/2017</a:t>
            </a:fld>
            <a:endParaRPr lang="es-ES"/>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pPr>
              <a:defRPr/>
            </a:pPr>
            <a:fld id="{93EC6516-CFC2-4FD4-BD28-D966C84BDA22}" type="slidenum">
              <a:rPr lang="es-ES"/>
              <a:pPr>
                <a:defRPr/>
              </a:pPr>
              <a:t>‹Nº›</a:t>
            </a:fld>
            <a:endParaRPr lang="es-ES"/>
          </a:p>
        </p:txBody>
      </p:sp>
    </p:spTree>
    <p:extLst>
      <p:ext uri="{BB962C8B-B14F-4D97-AF65-F5344CB8AC3E}">
        <p14:creationId xmlns:p14="http://schemas.microsoft.com/office/powerpoint/2010/main" val="4213187038"/>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15C74EFC-3010-4D6B-86EC-F0BE19426936}" type="datetimeFigureOut">
              <a:rPr lang="es-ES"/>
              <a:pPr>
                <a:defRPr/>
              </a:pPr>
              <a:t>14/10/2017</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578CE930-7C21-4D3C-9D2E-D0293A4B892A}" type="slidenum">
              <a:rPr lang="es-ES"/>
              <a:pPr>
                <a:defRPr/>
              </a:pPr>
              <a:t>‹Nº›</a:t>
            </a:fld>
            <a:endParaRPr lang="es-ES"/>
          </a:p>
        </p:txBody>
      </p:sp>
    </p:spTree>
    <p:extLst>
      <p:ext uri="{BB962C8B-B14F-4D97-AF65-F5344CB8AC3E}">
        <p14:creationId xmlns:p14="http://schemas.microsoft.com/office/powerpoint/2010/main" val="3242012336"/>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solidFill>
                  <a:schemeClr val="accent3">
                    <a:shade val="75000"/>
                  </a:schemeClr>
                </a:solidFill>
              </a:defRPr>
            </a:lvl1pPr>
          </a:lstStyle>
          <a:p>
            <a:r>
              <a:rPr lang="es-ES" smtClean="0"/>
              <a:t>Haga clic para modificar el estilo de título del patrón</a:t>
            </a:r>
            <a:endParaRPr lang="en-US"/>
          </a:p>
        </p:txBody>
      </p:sp>
      <p:sp>
        <p:nvSpPr>
          <p:cNvPr id="8" name="7 Marcador de contenido"/>
          <p:cNvSpPr>
            <a:spLocks noGrp="1"/>
          </p:cNvSpPr>
          <p:nvPr>
            <p:ph sz="quarter" idx="1"/>
          </p:nvPr>
        </p:nvSpPr>
        <p:spPr>
          <a:xfrm>
            <a:off x="301752" y="1527048"/>
            <a:ext cx="8503920" cy="4572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lvl1pPr>
              <a:defRPr smtClean="0"/>
            </a:lvl1pPr>
          </a:lstStyle>
          <a:p>
            <a:fld id="{A964EBD8-426C-45FD-B9C2-1128A90C1C99}" type="datetimeFigureOut">
              <a:rPr lang="es-ES" smtClean="0"/>
              <a:t>14/10/2017</a:t>
            </a:fld>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a:xfrm>
            <a:off x="4362450" y="1027113"/>
            <a:ext cx="457200" cy="441325"/>
          </a:xfrm>
        </p:spPr>
        <p:txBody>
          <a:bodyPr/>
          <a:lstStyle>
            <a:lvl1pPr>
              <a:defRPr smtClean="0"/>
            </a:lvl1pPr>
          </a:lstStyle>
          <a:p>
            <a:fld id="{22FDC573-A2FB-441A-8438-89CF501EF195}" type="slidenum">
              <a:rPr lang="es-ES" smtClean="0"/>
              <a:t>‹Nº›</a:t>
            </a:fld>
            <a:endParaRPr lang="es-ES"/>
          </a:p>
        </p:txBody>
      </p:sp>
    </p:spTree>
    <p:extLst>
      <p:ext uri="{BB962C8B-B14F-4D97-AF65-F5344CB8AC3E}">
        <p14:creationId xmlns:p14="http://schemas.microsoft.com/office/powerpoint/2010/main" val="227386286"/>
      </p:ext>
    </p:extLst>
  </p:cSld>
  <p:clrMapOvr>
    <a:overrideClrMapping bg1="lt1" tx1="dk1" bg2="lt2" tx2="dk2" accent1="accent1" accent2="accent2" accent3="accent3" accent4="accent4" accent5="accent5" accent6="accent6" hlink="hlink" folHlink="folHlink"/>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CDFC1FE9-484E-493A-BFD9-A6E8DBC68EDD}" type="datetimeFigureOut">
              <a:rPr lang="es-ES"/>
              <a:pPr>
                <a:defRPr/>
              </a:pPr>
              <a:t>14/10/2017</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76075B07-4DFE-468C-A308-C20AF0A3967D}" type="slidenum">
              <a:rPr lang="es-ES"/>
              <a:pPr>
                <a:defRPr/>
              </a:pPr>
              <a:t>‹Nº›</a:t>
            </a:fld>
            <a:endParaRPr lang="es-ES"/>
          </a:p>
        </p:txBody>
      </p:sp>
    </p:spTree>
    <p:extLst>
      <p:ext uri="{BB962C8B-B14F-4D97-AF65-F5344CB8AC3E}">
        <p14:creationId xmlns:p14="http://schemas.microsoft.com/office/powerpoint/2010/main" val="483450096"/>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BD94BC73-79D9-44EE-88ED-6234F3309C0E}" type="datetimeFigureOut">
              <a:rPr lang="es-ES"/>
              <a:pPr>
                <a:defRPr/>
              </a:pPr>
              <a:t>14/10/2017</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B1A0D148-D384-4904-8B25-4984782E10AF}" type="slidenum">
              <a:rPr lang="es-ES"/>
              <a:pPr>
                <a:defRPr/>
              </a:pPr>
              <a:t>‹Nº›</a:t>
            </a:fld>
            <a:endParaRPr lang="es-ES"/>
          </a:p>
        </p:txBody>
      </p:sp>
    </p:spTree>
    <p:extLst>
      <p:ext uri="{BB962C8B-B14F-4D97-AF65-F5344CB8AC3E}">
        <p14:creationId xmlns:p14="http://schemas.microsoft.com/office/powerpoint/2010/main" val="2252310947"/>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1C4950FF-C0D4-4C19-8BFD-4652E408EB23}" type="datetimeFigureOut">
              <a:rPr lang="es-ES"/>
              <a:pPr>
                <a:defRPr/>
              </a:pPr>
              <a:t>14/10/2017</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7EDB0622-CCD5-428E-B51F-34CE492A597F}" type="slidenum">
              <a:rPr lang="es-ES"/>
              <a:pPr>
                <a:defRPr/>
              </a:pPr>
              <a:t>‹Nº›</a:t>
            </a:fld>
            <a:endParaRPr lang="es-ES"/>
          </a:p>
        </p:txBody>
      </p:sp>
    </p:spTree>
    <p:extLst>
      <p:ext uri="{BB962C8B-B14F-4D97-AF65-F5344CB8AC3E}">
        <p14:creationId xmlns:p14="http://schemas.microsoft.com/office/powerpoint/2010/main" val="2991409566"/>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4" name="3 Rectángulo redondeado"/>
          <p:cNvSpPr>
            <a:spLocks noChangeArrowheads="1"/>
          </p:cNvSpPr>
          <p:nvPr/>
        </p:nvSpPr>
        <p:spPr bwMode="auto">
          <a:xfrm>
            <a:off x="304800" y="328613"/>
            <a:ext cx="8532813" cy="6197600"/>
          </a:xfrm>
          <a:prstGeom prst="roundRect">
            <a:avLst>
              <a:gd name="adj" fmla="val 2079"/>
            </a:avLst>
          </a:prstGeom>
          <a:gradFill rotWithShape="1">
            <a:gsLst>
              <a:gs pos="0">
                <a:srgbClr val="FFFFFF"/>
              </a:gs>
              <a:gs pos="98000">
                <a:srgbClr val="FFFFFF"/>
              </a:gs>
              <a:gs pos="99055">
                <a:srgbClr val="F7F7F7"/>
              </a:gs>
              <a:gs pos="100000">
                <a:srgbClr val="DADADA"/>
              </a:gs>
            </a:gsLst>
            <a:lin ang="5400000" scaled="1"/>
          </a:gradFill>
          <a:ln w="2000" cap="rnd">
            <a:solidFill>
              <a:srgbClr val="A4A3A3"/>
            </a:solidFill>
            <a:round/>
            <a:headEnd/>
            <a:tailEnd/>
          </a:ln>
          <a:effectLst>
            <a:outerShdw blurRad="63500" dist="50800" dir="5400000" algn="tl" rotWithShape="0">
              <a:srgbClr val="000000">
                <a:alpha val="25000"/>
              </a:srgbClr>
            </a:outerShdw>
          </a:effectLst>
        </p:spPr>
        <p:txBody>
          <a:bodyPr anchor="ctr"/>
          <a:lstStyle>
            <a:extLst/>
          </a:lstStyle>
          <a:p>
            <a:pPr algn="ctr" fontAlgn="auto">
              <a:spcBef>
                <a:spcPts val="0"/>
              </a:spcBef>
              <a:spcAft>
                <a:spcPts val="0"/>
              </a:spcAft>
              <a:defRPr/>
            </a:pPr>
            <a:endParaRPr lang="en-US">
              <a:solidFill>
                <a:schemeClr val="lt1"/>
              </a:solidFill>
              <a:latin typeface="+mn-lt"/>
              <a:ea typeface="+mn-ea"/>
            </a:endParaRPr>
          </a:p>
        </p:txBody>
      </p:sp>
      <p:sp>
        <p:nvSpPr>
          <p:cNvPr id="6" name="5 Rectángulo redondeado"/>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4 Título"/>
          <p:cNvSpPr>
            <a:spLocks noGrp="1"/>
          </p:cNvSpPr>
          <p:nvPr>
            <p:ph type="ctrTitle"/>
          </p:nvPr>
        </p:nvSpPr>
        <p:spPr>
          <a:xfrm>
            <a:off x="722376" y="1820206"/>
            <a:ext cx="7772400" cy="1828800"/>
          </a:xfrm>
        </p:spPr>
        <p:txBody>
          <a:bodyPr lIns="45720" r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lang="es-ES" smtClean="0"/>
              <a:t>Haga clic para modificar el estilo de título del patrón</a:t>
            </a:r>
            <a:endParaRPr lang="en-US"/>
          </a:p>
        </p:txBody>
      </p:sp>
      <p:sp>
        <p:nvSpPr>
          <p:cNvPr id="20" name="19 Subtítulo"/>
          <p:cNvSpPr>
            <a:spLocks noGrp="1"/>
          </p:cNvSpPr>
          <p:nvPr>
            <p:ph type="subTitle" idx="1"/>
          </p:nvPr>
        </p:nvSpPr>
        <p:spPr>
          <a:xfrm>
            <a:off x="722376" y="3685032"/>
            <a:ext cx="7772400" cy="914400"/>
          </a:xfrm>
        </p:spPr>
        <p:txBody>
          <a:bodyPr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s-ES" smtClean="0"/>
              <a:t>Haga clic para modificar el estilo de subtítulo del patrón</a:t>
            </a:r>
            <a:endParaRPr lang="en-US"/>
          </a:p>
        </p:txBody>
      </p:sp>
      <p:sp>
        <p:nvSpPr>
          <p:cNvPr id="7" name="18 Marcador de fecha"/>
          <p:cNvSpPr>
            <a:spLocks noGrp="1"/>
          </p:cNvSpPr>
          <p:nvPr>
            <p:ph type="dt" sz="half" idx="10"/>
          </p:nvPr>
        </p:nvSpPr>
        <p:spPr/>
        <p:txBody>
          <a:bodyPr/>
          <a:lstStyle>
            <a:lvl1pPr>
              <a:defRPr smtClean="0"/>
            </a:lvl1pPr>
          </a:lstStyle>
          <a:p>
            <a:pPr>
              <a:defRPr/>
            </a:pPr>
            <a:fld id="{0D807A97-ADED-41AD-A960-0E598ECDEC79}" type="datetimeFigureOut">
              <a:rPr lang="es-ES"/>
              <a:pPr>
                <a:defRPr/>
              </a:pPr>
              <a:t>14/10/2017</a:t>
            </a:fld>
            <a:endParaRPr lang="es-ES"/>
          </a:p>
        </p:txBody>
      </p:sp>
      <p:sp>
        <p:nvSpPr>
          <p:cNvPr id="8" name="7 Marcador de pie de página"/>
          <p:cNvSpPr>
            <a:spLocks noGrp="1"/>
          </p:cNvSpPr>
          <p:nvPr>
            <p:ph type="ftr" sz="quarter" idx="11"/>
          </p:nvPr>
        </p:nvSpPr>
        <p:spPr/>
        <p:txBody>
          <a:bodyPr/>
          <a:lstStyle>
            <a:lvl1pPr>
              <a:defRPr/>
            </a:lvl1pPr>
            <a:extLst/>
          </a:lstStyle>
          <a:p>
            <a:pPr>
              <a:defRPr/>
            </a:pPr>
            <a:endParaRPr lang="es-ES"/>
          </a:p>
        </p:txBody>
      </p:sp>
      <p:sp>
        <p:nvSpPr>
          <p:cNvPr id="9" name="10 Marcador de número de diapositiva"/>
          <p:cNvSpPr>
            <a:spLocks noGrp="1"/>
          </p:cNvSpPr>
          <p:nvPr>
            <p:ph type="sldNum" sz="quarter" idx="12"/>
          </p:nvPr>
        </p:nvSpPr>
        <p:spPr/>
        <p:txBody>
          <a:bodyPr/>
          <a:lstStyle>
            <a:lvl1pPr>
              <a:defRPr smtClean="0"/>
            </a:lvl1pPr>
          </a:lstStyle>
          <a:p>
            <a:pPr>
              <a:defRPr/>
            </a:pPr>
            <a:fld id="{7C9D6464-3787-4E9B-9666-3094BD722EDE}" type="slidenum">
              <a:rPr lang="es-ES"/>
              <a:pPr>
                <a:defRPr/>
              </a:pPr>
              <a:t>‹Nº›</a:t>
            </a:fld>
            <a:endParaRPr lang="es-ES"/>
          </a:p>
        </p:txBody>
      </p:sp>
    </p:spTree>
    <p:extLst>
      <p:ext uri="{BB962C8B-B14F-4D97-AF65-F5344CB8AC3E}">
        <p14:creationId xmlns:p14="http://schemas.microsoft.com/office/powerpoint/2010/main" val="3105281755"/>
      </p:ext>
    </p:extLst>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lstStyle>
            <a:extLst/>
          </a:lstStyle>
          <a:p>
            <a:r>
              <a:rPr lang="es-ES" smtClean="0"/>
              <a:t>Haga clic para modificar el estilo de título del patrón</a:t>
            </a:r>
            <a:endParaRPr lang="en-US"/>
          </a:p>
        </p:txBody>
      </p:sp>
      <p:sp>
        <p:nvSpPr>
          <p:cNvPr id="3" name="2 Marcador de contenido"/>
          <p:cNvSpPr>
            <a:spLocks noGrp="1"/>
          </p:cNvSpPr>
          <p:nvPr>
            <p:ph idx="1"/>
          </p:nvPr>
        </p:nvSpPr>
        <p:spPr>
          <a:xfrm>
            <a:off x="502920" y="530352"/>
            <a:ext cx="8183880" cy="4187952"/>
          </a:xfrm>
        </p:spPr>
        <p:txBody>
          <a:bodyPr/>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24 Marcador de fecha"/>
          <p:cNvSpPr>
            <a:spLocks noGrp="1"/>
          </p:cNvSpPr>
          <p:nvPr>
            <p:ph type="dt" sz="half" idx="10"/>
          </p:nvPr>
        </p:nvSpPr>
        <p:spPr/>
        <p:txBody>
          <a:bodyPr/>
          <a:lstStyle>
            <a:lvl1pPr>
              <a:defRPr/>
            </a:lvl1pPr>
          </a:lstStyle>
          <a:p>
            <a:pPr>
              <a:defRPr/>
            </a:pPr>
            <a:fld id="{A70D699C-686B-4276-8AE2-7EC552308471}" type="datetimeFigureOut">
              <a:rPr lang="es-ES"/>
              <a:pPr>
                <a:defRPr/>
              </a:pPr>
              <a:t>14/10/2017</a:t>
            </a:fld>
            <a:endParaRPr lang="es-ES"/>
          </a:p>
        </p:txBody>
      </p:sp>
      <p:sp>
        <p:nvSpPr>
          <p:cNvPr id="5" name="17 Marcador de pie de página"/>
          <p:cNvSpPr>
            <a:spLocks noGrp="1"/>
          </p:cNvSpPr>
          <p:nvPr>
            <p:ph type="ftr" sz="quarter" idx="11"/>
          </p:nvPr>
        </p:nvSpPr>
        <p:spPr/>
        <p:txBody>
          <a:bodyPr/>
          <a:lstStyle>
            <a:lvl1pPr>
              <a:defRPr/>
            </a:lvl1pPr>
          </a:lstStyle>
          <a:p>
            <a:pPr>
              <a:defRPr/>
            </a:pPr>
            <a:endParaRPr lang="es-ES"/>
          </a:p>
        </p:txBody>
      </p:sp>
      <p:sp>
        <p:nvSpPr>
          <p:cNvPr id="6" name="4 Marcador de número de diapositiva"/>
          <p:cNvSpPr>
            <a:spLocks noGrp="1"/>
          </p:cNvSpPr>
          <p:nvPr>
            <p:ph type="sldNum" sz="quarter" idx="12"/>
          </p:nvPr>
        </p:nvSpPr>
        <p:spPr/>
        <p:txBody>
          <a:bodyPr/>
          <a:lstStyle>
            <a:lvl1pPr>
              <a:defRPr/>
            </a:lvl1pPr>
          </a:lstStyle>
          <a:p>
            <a:pPr>
              <a:defRPr/>
            </a:pPr>
            <a:fld id="{BFFBBF98-2AE9-40A7-BDB0-C341E7F2D2C6}" type="slidenum">
              <a:rPr lang="es-ES"/>
              <a:pPr>
                <a:defRPr/>
              </a:pPr>
              <a:t>‹Nº›</a:t>
            </a:fld>
            <a:endParaRPr lang="es-ES"/>
          </a:p>
        </p:txBody>
      </p:sp>
    </p:spTree>
    <p:extLst>
      <p:ext uri="{BB962C8B-B14F-4D97-AF65-F5344CB8AC3E}">
        <p14:creationId xmlns:p14="http://schemas.microsoft.com/office/powerpoint/2010/main" val="2233870895"/>
      </p:ext>
    </p:extLst>
  </p:cSld>
  <p:clrMapOvr>
    <a:masterClrMapping/>
  </p:clrMapOvr>
  <p:transition spd="slow"/>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4" name="3 Rectángulo redondeado"/>
          <p:cNvSpPr>
            <a:spLocks noChangeArrowheads="1"/>
          </p:cNvSpPr>
          <p:nvPr/>
        </p:nvSpPr>
        <p:spPr bwMode="auto">
          <a:xfrm>
            <a:off x="304800" y="328613"/>
            <a:ext cx="8532813" cy="6197600"/>
          </a:xfrm>
          <a:prstGeom prst="roundRect">
            <a:avLst>
              <a:gd name="adj" fmla="val 2079"/>
            </a:avLst>
          </a:prstGeom>
          <a:gradFill rotWithShape="1">
            <a:gsLst>
              <a:gs pos="0">
                <a:srgbClr val="FFFFFF"/>
              </a:gs>
              <a:gs pos="98000">
                <a:srgbClr val="FFFFFF"/>
              </a:gs>
              <a:gs pos="99055">
                <a:srgbClr val="F7F7F7"/>
              </a:gs>
              <a:gs pos="100000">
                <a:srgbClr val="DADADA"/>
              </a:gs>
            </a:gsLst>
            <a:lin ang="5400000" scaled="1"/>
          </a:gradFill>
          <a:ln w="2000" cap="rnd">
            <a:solidFill>
              <a:srgbClr val="A4A3A3"/>
            </a:solidFill>
            <a:round/>
            <a:headEnd/>
            <a:tailEnd/>
          </a:ln>
          <a:effectLst>
            <a:outerShdw blurRad="63500" dist="50800" dir="5400000" algn="tl" rotWithShape="0">
              <a:srgbClr val="000000">
                <a:alpha val="25000"/>
              </a:srgbClr>
            </a:outerShdw>
          </a:effectLst>
        </p:spPr>
        <p:txBody>
          <a:bodyPr anchor="ctr"/>
          <a:lstStyle>
            <a:extLst/>
          </a:lstStyle>
          <a:p>
            <a:pPr algn="ctr" fontAlgn="auto">
              <a:spcBef>
                <a:spcPts val="0"/>
              </a:spcBef>
              <a:spcAft>
                <a:spcPts val="0"/>
              </a:spcAft>
              <a:defRPr/>
            </a:pPr>
            <a:endParaRPr lang="en-US">
              <a:solidFill>
                <a:schemeClr val="lt1"/>
              </a:solidFill>
              <a:latin typeface="+mn-lt"/>
              <a:ea typeface="+mn-ea"/>
            </a:endParaRPr>
          </a:p>
        </p:txBody>
      </p:sp>
      <p:sp>
        <p:nvSpPr>
          <p:cNvPr id="5" name="4 Rectángulo redondeado"/>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1 Título"/>
          <p:cNvSpPr>
            <a:spLocks noGrp="1"/>
          </p:cNvSpPr>
          <p:nvPr>
            <p:ph type="title"/>
          </p:nvPr>
        </p:nvSpPr>
        <p:spPr>
          <a:xfrm>
            <a:off x="468344" y="4928616"/>
            <a:ext cx="8183880" cy="676656"/>
          </a:xfrm>
        </p:spPr>
        <p:txBody>
          <a:bodyPr bIns="0"/>
          <a:lstStyle>
            <a:lvl1pPr algn="l">
              <a:buNone/>
              <a:defRPr sz="3600" b="0" cap="none" baseline="0">
                <a:solidFill>
                  <a:schemeClr val="bg2">
                    <a:shade val="25000"/>
                  </a:schemeClr>
                </a:solidFill>
                <a:effectLst/>
              </a:defRPr>
            </a:lvl1pPr>
            <a:extLst/>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68344" y="5624484"/>
            <a:ext cx="8183880" cy="420624"/>
          </a:xfrm>
        </p:spPr>
        <p:txBody>
          <a:bodyPr lIns="118872" tIns="0"/>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s-ES" smtClean="0"/>
              <a:t>Haga clic para modificar el estilo de texto del patrón</a:t>
            </a:r>
          </a:p>
        </p:txBody>
      </p:sp>
      <p:sp>
        <p:nvSpPr>
          <p:cNvPr id="6" name="3 Marcador de fecha"/>
          <p:cNvSpPr>
            <a:spLocks noGrp="1"/>
          </p:cNvSpPr>
          <p:nvPr>
            <p:ph type="dt" sz="half" idx="10"/>
          </p:nvPr>
        </p:nvSpPr>
        <p:spPr/>
        <p:txBody>
          <a:bodyPr/>
          <a:lstStyle>
            <a:lvl1pPr>
              <a:defRPr smtClean="0"/>
            </a:lvl1pPr>
          </a:lstStyle>
          <a:p>
            <a:pPr>
              <a:defRPr/>
            </a:pPr>
            <a:fld id="{4AD7B537-1FEE-4C98-A9AC-5A968FA9F9C8}" type="datetimeFigureOut">
              <a:rPr lang="es-ES"/>
              <a:pPr>
                <a:defRPr/>
              </a:pPr>
              <a:t>14/10/2017</a:t>
            </a:fld>
            <a:endParaRPr lang="es-ES"/>
          </a:p>
        </p:txBody>
      </p:sp>
      <p:sp>
        <p:nvSpPr>
          <p:cNvPr id="7" name="4 Marcador de pie de página"/>
          <p:cNvSpPr>
            <a:spLocks noGrp="1"/>
          </p:cNvSpPr>
          <p:nvPr>
            <p:ph type="ftr" sz="quarter" idx="11"/>
          </p:nvPr>
        </p:nvSpPr>
        <p:spPr/>
        <p:txBody>
          <a:bodyPr/>
          <a:lstStyle>
            <a:lvl1pPr>
              <a:defRPr/>
            </a:lvl1pPr>
            <a:extLst/>
          </a:lstStyle>
          <a:p>
            <a:pPr>
              <a:defRPr/>
            </a:pPr>
            <a:endParaRPr lang="es-ES"/>
          </a:p>
        </p:txBody>
      </p:sp>
      <p:sp>
        <p:nvSpPr>
          <p:cNvPr id="8" name="5 Marcador de número de diapositiva"/>
          <p:cNvSpPr>
            <a:spLocks noGrp="1"/>
          </p:cNvSpPr>
          <p:nvPr>
            <p:ph type="sldNum" sz="quarter" idx="12"/>
          </p:nvPr>
        </p:nvSpPr>
        <p:spPr/>
        <p:txBody>
          <a:bodyPr/>
          <a:lstStyle>
            <a:lvl1pPr>
              <a:defRPr smtClean="0"/>
            </a:lvl1pPr>
          </a:lstStyle>
          <a:p>
            <a:pPr>
              <a:defRPr/>
            </a:pPr>
            <a:fld id="{5CA073EE-871C-4DB9-B71A-32AB8813909D}" type="slidenum">
              <a:rPr lang="es-ES"/>
              <a:pPr>
                <a:defRPr/>
              </a:pPr>
              <a:t>‹Nº›</a:t>
            </a:fld>
            <a:endParaRPr lang="es-ES"/>
          </a:p>
        </p:txBody>
      </p:sp>
    </p:spTree>
    <p:extLst>
      <p:ext uri="{BB962C8B-B14F-4D97-AF65-F5344CB8AC3E}">
        <p14:creationId xmlns:p14="http://schemas.microsoft.com/office/powerpoint/2010/main" val="2674947140"/>
      </p:ext>
    </p:extLst>
  </p:cSld>
  <p:clrMapOvr>
    <a:masterClrMapping/>
  </p:clrMapOvr>
  <p:transition spd="slow"/>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24 Marcador de fecha"/>
          <p:cNvSpPr>
            <a:spLocks noGrp="1"/>
          </p:cNvSpPr>
          <p:nvPr>
            <p:ph type="dt" sz="half" idx="10"/>
          </p:nvPr>
        </p:nvSpPr>
        <p:spPr/>
        <p:txBody>
          <a:bodyPr/>
          <a:lstStyle>
            <a:lvl1pPr>
              <a:defRPr/>
            </a:lvl1pPr>
          </a:lstStyle>
          <a:p>
            <a:pPr>
              <a:defRPr/>
            </a:pPr>
            <a:fld id="{0D1D5C90-C595-40DB-8668-F0B4E4FA88D0}" type="datetimeFigureOut">
              <a:rPr lang="es-ES"/>
              <a:pPr>
                <a:defRPr/>
              </a:pPr>
              <a:t>14/10/2017</a:t>
            </a:fld>
            <a:endParaRPr lang="es-ES"/>
          </a:p>
        </p:txBody>
      </p:sp>
      <p:sp>
        <p:nvSpPr>
          <p:cNvPr id="6" name="17 Marcador de pie de página"/>
          <p:cNvSpPr>
            <a:spLocks noGrp="1"/>
          </p:cNvSpPr>
          <p:nvPr>
            <p:ph type="ftr" sz="quarter" idx="11"/>
          </p:nvPr>
        </p:nvSpPr>
        <p:spPr/>
        <p:txBody>
          <a:bodyPr/>
          <a:lstStyle>
            <a:lvl1pPr>
              <a:defRPr/>
            </a:lvl1pPr>
          </a:lstStyle>
          <a:p>
            <a:pPr>
              <a:defRPr/>
            </a:pPr>
            <a:endParaRPr lang="es-ES"/>
          </a:p>
        </p:txBody>
      </p:sp>
      <p:sp>
        <p:nvSpPr>
          <p:cNvPr id="7" name="4 Marcador de número de diapositiva"/>
          <p:cNvSpPr>
            <a:spLocks noGrp="1"/>
          </p:cNvSpPr>
          <p:nvPr>
            <p:ph type="sldNum" sz="quarter" idx="12"/>
          </p:nvPr>
        </p:nvSpPr>
        <p:spPr/>
        <p:txBody>
          <a:bodyPr/>
          <a:lstStyle>
            <a:lvl1pPr>
              <a:defRPr/>
            </a:lvl1pPr>
          </a:lstStyle>
          <a:p>
            <a:pPr>
              <a:defRPr/>
            </a:pPr>
            <a:fld id="{20BECB0D-76D7-4E21-8454-01FDD1AB28F0}" type="slidenum">
              <a:rPr lang="es-ES"/>
              <a:pPr>
                <a:defRPr/>
              </a:pPr>
              <a:t>‹Nº›</a:t>
            </a:fld>
            <a:endParaRPr lang="es-ES"/>
          </a:p>
        </p:txBody>
      </p:sp>
    </p:spTree>
    <p:extLst>
      <p:ext uri="{BB962C8B-B14F-4D97-AF65-F5344CB8AC3E}">
        <p14:creationId xmlns:p14="http://schemas.microsoft.com/office/powerpoint/2010/main" val="854161104"/>
      </p:ext>
    </p:extLst>
  </p:cSld>
  <p:clrMapOvr>
    <a:masterClrMapping/>
  </p:clrMapOvr>
  <p:transition spd="slow"/>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lstStyle>
            <a:lvl1pPr>
              <a:defRPr b="1"/>
            </a:lvl1pPr>
            <a:extLst/>
          </a:lstStyle>
          <a:p>
            <a:r>
              <a:rPr lang="es-ES" smtClean="0"/>
              <a:t>Haga clic para modificar el estilo de título del patrón</a:t>
            </a:r>
            <a:endParaRPr lang="en-US"/>
          </a:p>
        </p:txBody>
      </p:sp>
      <p:sp>
        <p:nvSpPr>
          <p:cNvPr id="3" name="2 Marcador de texto"/>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es-ES" smtClean="0"/>
              <a:t>Haga clic para modificar el estilo de texto del patrón</a:t>
            </a:r>
          </a:p>
        </p:txBody>
      </p:sp>
      <p:sp>
        <p:nvSpPr>
          <p:cNvPr id="4" name="3 Marcador de texto"/>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es-ES" smtClean="0"/>
              <a:t>Haga clic para modificar el estilo de texto del patrón</a:t>
            </a:r>
          </a:p>
        </p:txBody>
      </p:sp>
      <p:sp>
        <p:nvSpPr>
          <p:cNvPr id="5" name="4 Marcador de contenido"/>
          <p:cNvSpPr>
            <a:spLocks noGrp="1"/>
          </p:cNvSpPr>
          <p:nvPr>
            <p:ph sz="quarter" idx="2"/>
          </p:nvPr>
        </p:nvSpPr>
        <p:spPr>
          <a:xfrm>
            <a:off x="607224"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contenido"/>
          <p:cNvSpPr>
            <a:spLocks noGrp="1"/>
          </p:cNvSpPr>
          <p:nvPr>
            <p:ph sz="quarter" idx="4"/>
          </p:nvPr>
        </p:nvSpPr>
        <p:spPr>
          <a:xfrm>
            <a:off x="4652169"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24 Marcador de fecha"/>
          <p:cNvSpPr>
            <a:spLocks noGrp="1"/>
          </p:cNvSpPr>
          <p:nvPr>
            <p:ph type="dt" sz="half" idx="10"/>
          </p:nvPr>
        </p:nvSpPr>
        <p:spPr/>
        <p:txBody>
          <a:bodyPr/>
          <a:lstStyle>
            <a:lvl1pPr>
              <a:defRPr/>
            </a:lvl1pPr>
          </a:lstStyle>
          <a:p>
            <a:pPr>
              <a:defRPr/>
            </a:pPr>
            <a:fld id="{1EE48063-C792-41AE-8DDC-46553876FEA7}" type="datetimeFigureOut">
              <a:rPr lang="es-ES"/>
              <a:pPr>
                <a:defRPr/>
              </a:pPr>
              <a:t>14/10/2017</a:t>
            </a:fld>
            <a:endParaRPr lang="es-ES"/>
          </a:p>
        </p:txBody>
      </p:sp>
      <p:sp>
        <p:nvSpPr>
          <p:cNvPr id="8" name="17 Marcador de pie de página"/>
          <p:cNvSpPr>
            <a:spLocks noGrp="1"/>
          </p:cNvSpPr>
          <p:nvPr>
            <p:ph type="ftr" sz="quarter" idx="11"/>
          </p:nvPr>
        </p:nvSpPr>
        <p:spPr/>
        <p:txBody>
          <a:bodyPr/>
          <a:lstStyle>
            <a:lvl1pPr>
              <a:defRPr/>
            </a:lvl1pPr>
          </a:lstStyle>
          <a:p>
            <a:pPr>
              <a:defRPr/>
            </a:pPr>
            <a:endParaRPr lang="es-ES"/>
          </a:p>
        </p:txBody>
      </p:sp>
      <p:sp>
        <p:nvSpPr>
          <p:cNvPr id="9" name="4 Marcador de número de diapositiva"/>
          <p:cNvSpPr>
            <a:spLocks noGrp="1"/>
          </p:cNvSpPr>
          <p:nvPr>
            <p:ph type="sldNum" sz="quarter" idx="12"/>
          </p:nvPr>
        </p:nvSpPr>
        <p:spPr/>
        <p:txBody>
          <a:bodyPr/>
          <a:lstStyle>
            <a:lvl1pPr>
              <a:defRPr/>
            </a:lvl1pPr>
          </a:lstStyle>
          <a:p>
            <a:pPr>
              <a:defRPr/>
            </a:pPr>
            <a:fld id="{7B0DDFDF-A2F3-4B53-B8A7-D6E0409DEC61}" type="slidenum">
              <a:rPr lang="es-ES"/>
              <a:pPr>
                <a:defRPr/>
              </a:pPr>
              <a:t>‹Nº›</a:t>
            </a:fld>
            <a:endParaRPr lang="es-ES"/>
          </a:p>
        </p:txBody>
      </p:sp>
    </p:spTree>
    <p:extLst>
      <p:ext uri="{BB962C8B-B14F-4D97-AF65-F5344CB8AC3E}">
        <p14:creationId xmlns:p14="http://schemas.microsoft.com/office/powerpoint/2010/main" val="2419621861"/>
      </p:ext>
    </p:extLst>
  </p:cSld>
  <p:clrMapOvr>
    <a:masterClrMapping/>
  </p:clrMapOvr>
  <p:transition spd="slow"/>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lang="es-ES" smtClean="0"/>
              <a:t>Haga clic para modificar el estilo de título del patrón</a:t>
            </a:r>
            <a:endParaRPr lang="en-US"/>
          </a:p>
        </p:txBody>
      </p:sp>
      <p:sp>
        <p:nvSpPr>
          <p:cNvPr id="3" name="24 Marcador de fecha"/>
          <p:cNvSpPr>
            <a:spLocks noGrp="1"/>
          </p:cNvSpPr>
          <p:nvPr>
            <p:ph type="dt" sz="half" idx="10"/>
          </p:nvPr>
        </p:nvSpPr>
        <p:spPr/>
        <p:txBody>
          <a:bodyPr/>
          <a:lstStyle>
            <a:lvl1pPr>
              <a:defRPr/>
            </a:lvl1pPr>
          </a:lstStyle>
          <a:p>
            <a:pPr>
              <a:defRPr/>
            </a:pPr>
            <a:fld id="{4E06FE05-E576-401D-B511-B8C606B5FFB4}" type="datetimeFigureOut">
              <a:rPr lang="es-ES"/>
              <a:pPr>
                <a:defRPr/>
              </a:pPr>
              <a:t>14/10/2017</a:t>
            </a:fld>
            <a:endParaRPr lang="es-ES"/>
          </a:p>
        </p:txBody>
      </p:sp>
      <p:sp>
        <p:nvSpPr>
          <p:cNvPr id="4" name="17 Marcador de pie de página"/>
          <p:cNvSpPr>
            <a:spLocks noGrp="1"/>
          </p:cNvSpPr>
          <p:nvPr>
            <p:ph type="ftr" sz="quarter" idx="11"/>
          </p:nvPr>
        </p:nvSpPr>
        <p:spPr/>
        <p:txBody>
          <a:bodyPr/>
          <a:lstStyle>
            <a:lvl1pPr>
              <a:defRPr/>
            </a:lvl1pPr>
          </a:lstStyle>
          <a:p>
            <a:pPr>
              <a:defRPr/>
            </a:pPr>
            <a:endParaRPr lang="es-ES"/>
          </a:p>
        </p:txBody>
      </p:sp>
      <p:sp>
        <p:nvSpPr>
          <p:cNvPr id="5" name="4 Marcador de número de diapositiva"/>
          <p:cNvSpPr>
            <a:spLocks noGrp="1"/>
          </p:cNvSpPr>
          <p:nvPr>
            <p:ph type="sldNum" sz="quarter" idx="12"/>
          </p:nvPr>
        </p:nvSpPr>
        <p:spPr/>
        <p:txBody>
          <a:bodyPr/>
          <a:lstStyle>
            <a:lvl1pPr>
              <a:defRPr/>
            </a:lvl1pPr>
          </a:lstStyle>
          <a:p>
            <a:pPr>
              <a:defRPr/>
            </a:pPr>
            <a:fld id="{6D7B6CAC-4366-4510-81EC-73EEAE15084C}" type="slidenum">
              <a:rPr lang="es-ES"/>
              <a:pPr>
                <a:defRPr/>
              </a:pPr>
              <a:t>‹Nº›</a:t>
            </a:fld>
            <a:endParaRPr lang="es-ES"/>
          </a:p>
        </p:txBody>
      </p:sp>
    </p:spTree>
    <p:extLst>
      <p:ext uri="{BB962C8B-B14F-4D97-AF65-F5344CB8AC3E}">
        <p14:creationId xmlns:p14="http://schemas.microsoft.com/office/powerpoint/2010/main" val="2509288976"/>
      </p:ext>
    </p:extLst>
  </p:cSld>
  <p:clrMapOvr>
    <a:masterClrMapping/>
  </p:clrMapOvr>
  <p:transition spd="slow"/>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Rectángulo redondeado"/>
          <p:cNvSpPr>
            <a:spLocks noChangeArrowheads="1"/>
          </p:cNvSpPr>
          <p:nvPr/>
        </p:nvSpPr>
        <p:spPr bwMode="auto">
          <a:xfrm>
            <a:off x="304800" y="328613"/>
            <a:ext cx="8532813" cy="6197600"/>
          </a:xfrm>
          <a:prstGeom prst="roundRect">
            <a:avLst>
              <a:gd name="adj" fmla="val 2079"/>
            </a:avLst>
          </a:prstGeom>
          <a:gradFill rotWithShape="1">
            <a:gsLst>
              <a:gs pos="0">
                <a:srgbClr val="FFFFFF"/>
              </a:gs>
              <a:gs pos="98000">
                <a:srgbClr val="FFFFFF"/>
              </a:gs>
              <a:gs pos="99055">
                <a:srgbClr val="F7F7F7"/>
              </a:gs>
              <a:gs pos="100000">
                <a:srgbClr val="DADADA"/>
              </a:gs>
            </a:gsLst>
            <a:lin ang="5400000" scaled="1"/>
          </a:gradFill>
          <a:ln w="2000" cap="rnd">
            <a:solidFill>
              <a:srgbClr val="A4A3A3"/>
            </a:solidFill>
            <a:round/>
            <a:headEnd/>
            <a:tailEnd/>
          </a:ln>
          <a:effectLst>
            <a:outerShdw blurRad="63500" dist="50800" dir="5400000" algn="tl" rotWithShape="0">
              <a:srgbClr val="000000">
                <a:alpha val="25000"/>
              </a:srgbClr>
            </a:outerShdw>
          </a:effectLst>
        </p:spPr>
        <p:txBody>
          <a:bodyPr anchor="ctr"/>
          <a:lstStyle>
            <a:extLst/>
          </a:lstStyle>
          <a:p>
            <a:pPr algn="ctr" fontAlgn="auto">
              <a:spcBef>
                <a:spcPts val="0"/>
              </a:spcBef>
              <a:spcAft>
                <a:spcPts val="0"/>
              </a:spcAft>
              <a:defRPr/>
            </a:pPr>
            <a:endParaRPr lang="en-US">
              <a:solidFill>
                <a:schemeClr val="lt1"/>
              </a:solidFill>
              <a:latin typeface="+mn-lt"/>
              <a:ea typeface="+mn-ea"/>
            </a:endParaRPr>
          </a:p>
        </p:txBody>
      </p:sp>
      <p:sp>
        <p:nvSpPr>
          <p:cNvPr id="3" name="1 Marcador de fecha"/>
          <p:cNvSpPr>
            <a:spLocks noGrp="1"/>
          </p:cNvSpPr>
          <p:nvPr>
            <p:ph type="dt" sz="half" idx="10"/>
          </p:nvPr>
        </p:nvSpPr>
        <p:spPr/>
        <p:txBody>
          <a:bodyPr/>
          <a:lstStyle>
            <a:lvl1pPr>
              <a:defRPr smtClean="0"/>
            </a:lvl1pPr>
          </a:lstStyle>
          <a:p>
            <a:pPr>
              <a:defRPr/>
            </a:pPr>
            <a:fld id="{DD1A6CD2-16F8-423D-B6F4-C97170B0F455}" type="datetimeFigureOut">
              <a:rPr lang="es-ES"/>
              <a:pPr>
                <a:defRPr/>
              </a:pPr>
              <a:t>14/10/2017</a:t>
            </a:fld>
            <a:endParaRPr lang="es-ES"/>
          </a:p>
        </p:txBody>
      </p:sp>
      <p:sp>
        <p:nvSpPr>
          <p:cNvPr id="4" name="2 Marcador de pie de página"/>
          <p:cNvSpPr>
            <a:spLocks noGrp="1"/>
          </p:cNvSpPr>
          <p:nvPr>
            <p:ph type="ftr" sz="quarter" idx="11"/>
          </p:nvPr>
        </p:nvSpPr>
        <p:spPr/>
        <p:txBody>
          <a:bodyPr/>
          <a:lstStyle>
            <a:lvl1pPr>
              <a:defRPr/>
            </a:lvl1pPr>
            <a:extLst/>
          </a:lstStyle>
          <a:p>
            <a:pPr>
              <a:defRPr/>
            </a:pPr>
            <a:endParaRPr lang="es-ES"/>
          </a:p>
        </p:txBody>
      </p:sp>
      <p:sp>
        <p:nvSpPr>
          <p:cNvPr id="5" name="3 Marcador de número de diapositiva"/>
          <p:cNvSpPr>
            <a:spLocks noGrp="1"/>
          </p:cNvSpPr>
          <p:nvPr>
            <p:ph type="sldNum" sz="quarter" idx="12"/>
          </p:nvPr>
        </p:nvSpPr>
        <p:spPr/>
        <p:txBody>
          <a:bodyPr/>
          <a:lstStyle>
            <a:lvl1pPr>
              <a:defRPr smtClean="0"/>
            </a:lvl1pPr>
          </a:lstStyle>
          <a:p>
            <a:pPr>
              <a:defRPr/>
            </a:pPr>
            <a:fld id="{6CDEC18A-769E-4BCC-80DB-0854BC750474}" type="slidenum">
              <a:rPr lang="es-ES"/>
              <a:pPr>
                <a:defRPr/>
              </a:pPr>
              <a:t>‹Nº›</a:t>
            </a:fld>
            <a:endParaRPr lang="es-ES"/>
          </a:p>
        </p:txBody>
      </p:sp>
    </p:spTree>
    <p:extLst>
      <p:ext uri="{BB962C8B-B14F-4D97-AF65-F5344CB8AC3E}">
        <p14:creationId xmlns:p14="http://schemas.microsoft.com/office/powerpoint/2010/main" val="2448020011"/>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4" name="19 Rectángulo"/>
          <p:cNvSpPr>
            <a:spLocks noChangeArrowheads="1"/>
          </p:cNvSpPr>
          <p:nvPr/>
        </p:nvSpPr>
        <p:spPr bwMode="white">
          <a:xfrm>
            <a:off x="0" y="0"/>
            <a:ext cx="152400" cy="6858000"/>
          </a:xfrm>
          <a:prstGeom prst="rect">
            <a:avLst/>
          </a:prstGeom>
          <a:solidFill>
            <a:srgbClr val="FFFFFF"/>
          </a:solidFill>
          <a:ln w="9525">
            <a:noFill/>
            <a:miter lim="800000"/>
            <a:headEnd/>
            <a:tailEnd/>
          </a:ln>
        </p:spPr>
        <p:txBody>
          <a:bodyPr wrap="none" anchor="ctr"/>
          <a:lstStyle/>
          <a:p>
            <a:pPr>
              <a:defRPr/>
            </a:pPr>
            <a:endParaRPr lang="en-US">
              <a:latin typeface="Arial" pitchFamily="34" charset="0"/>
            </a:endParaRPr>
          </a:p>
        </p:txBody>
      </p:sp>
      <p:sp>
        <p:nvSpPr>
          <p:cNvPr id="5" name="20 Rectángulo"/>
          <p:cNvSpPr>
            <a:spLocks noChangeArrowheads="1"/>
          </p:cNvSpPr>
          <p:nvPr/>
        </p:nvSpPr>
        <p:spPr bwMode="white">
          <a:xfrm>
            <a:off x="0" y="6705600"/>
            <a:ext cx="9144000" cy="152400"/>
          </a:xfrm>
          <a:prstGeom prst="rect">
            <a:avLst/>
          </a:prstGeom>
          <a:solidFill>
            <a:srgbClr val="FFFFFF"/>
          </a:solidFill>
          <a:ln w="9525">
            <a:noFill/>
            <a:miter lim="800000"/>
            <a:headEnd/>
            <a:tailEnd/>
          </a:ln>
        </p:spPr>
        <p:txBody>
          <a:bodyPr wrap="none" anchor="ctr"/>
          <a:lstStyle/>
          <a:p>
            <a:pPr>
              <a:defRPr/>
            </a:pPr>
            <a:endParaRPr lang="en-US">
              <a:latin typeface="Arial" pitchFamily="34" charset="0"/>
            </a:endParaRPr>
          </a:p>
        </p:txBody>
      </p:sp>
      <p:sp>
        <p:nvSpPr>
          <p:cNvPr id="6" name="21 Rectángulo"/>
          <p:cNvSpPr>
            <a:spLocks noChangeArrowheads="1"/>
          </p:cNvSpPr>
          <p:nvPr/>
        </p:nvSpPr>
        <p:spPr bwMode="white">
          <a:xfrm>
            <a:off x="0" y="0"/>
            <a:ext cx="9144000" cy="152400"/>
          </a:xfrm>
          <a:prstGeom prst="rect">
            <a:avLst/>
          </a:prstGeom>
          <a:solidFill>
            <a:srgbClr val="FFFFFF"/>
          </a:solidFill>
          <a:ln w="9525">
            <a:noFill/>
            <a:miter lim="800000"/>
            <a:headEnd/>
            <a:tailEnd/>
          </a:ln>
        </p:spPr>
        <p:txBody>
          <a:bodyPr wrap="none" anchor="ctr"/>
          <a:lstStyle/>
          <a:p>
            <a:pPr>
              <a:defRPr/>
            </a:pPr>
            <a:endParaRPr lang="en-US">
              <a:latin typeface="Arial" pitchFamily="34" charset="0"/>
            </a:endParaRPr>
          </a:p>
        </p:txBody>
      </p:sp>
      <p:sp>
        <p:nvSpPr>
          <p:cNvPr id="7" name="23 Rectángulo"/>
          <p:cNvSpPr>
            <a:spLocks noChangeArrowheads="1"/>
          </p:cNvSpPr>
          <p:nvPr/>
        </p:nvSpPr>
        <p:spPr bwMode="white">
          <a:xfrm>
            <a:off x="8991600" y="19050"/>
            <a:ext cx="152400" cy="6858000"/>
          </a:xfrm>
          <a:prstGeom prst="rect">
            <a:avLst/>
          </a:prstGeom>
          <a:solidFill>
            <a:srgbClr val="FFFFFF"/>
          </a:solidFill>
          <a:ln w="9525">
            <a:noFill/>
            <a:miter lim="800000"/>
            <a:headEnd/>
            <a:tailEnd/>
          </a:ln>
        </p:spPr>
        <p:txBody>
          <a:bodyPr wrap="none" anchor="ctr"/>
          <a:lstStyle/>
          <a:p>
            <a:pPr>
              <a:defRPr/>
            </a:pPr>
            <a:endParaRPr lang="en-US">
              <a:latin typeface="Arial" pitchFamily="34" charset="0"/>
            </a:endParaRPr>
          </a:p>
        </p:txBody>
      </p:sp>
      <p:sp>
        <p:nvSpPr>
          <p:cNvPr id="8" name="24 Rectángulo"/>
          <p:cNvSpPr>
            <a:spLocks noChangeArrowheads="1"/>
          </p:cNvSpPr>
          <p:nvPr/>
        </p:nvSpPr>
        <p:spPr bwMode="white">
          <a:xfrm>
            <a:off x="152400" y="2286000"/>
            <a:ext cx="8832850" cy="304800"/>
          </a:xfrm>
          <a:prstGeom prst="rect">
            <a:avLst/>
          </a:prstGeom>
          <a:solidFill>
            <a:srgbClr val="FFFFFF"/>
          </a:solidFill>
          <a:ln w="9525">
            <a:noFill/>
            <a:miter lim="800000"/>
            <a:headEnd/>
            <a:tailEnd/>
          </a:ln>
        </p:spPr>
        <p:txBody>
          <a:bodyPr wrap="none" anchor="ctr"/>
          <a:lstStyle/>
          <a:p>
            <a:pPr>
              <a:defRPr/>
            </a:pPr>
            <a:endParaRPr lang="en-US">
              <a:latin typeface="Arial" pitchFamily="34" charset="0"/>
            </a:endParaRPr>
          </a:p>
        </p:txBody>
      </p:sp>
      <p:sp>
        <p:nvSpPr>
          <p:cNvPr id="9" name="25 Rectángulo"/>
          <p:cNvSpPr>
            <a:spLocks noChangeArrowheads="1"/>
          </p:cNvSpPr>
          <p:nvPr/>
        </p:nvSpPr>
        <p:spPr bwMode="auto">
          <a:xfrm>
            <a:off x="155575" y="142875"/>
            <a:ext cx="8832850" cy="2139950"/>
          </a:xfrm>
          <a:prstGeom prst="rect">
            <a:avLst/>
          </a:prstGeom>
          <a:solidFill>
            <a:schemeClr val="accent1"/>
          </a:solidFill>
          <a:ln w="9525">
            <a:noFill/>
            <a:miter lim="800000"/>
            <a:headEnd/>
            <a:tailEnd/>
          </a:ln>
        </p:spPr>
        <p:txBody>
          <a:bodyPr wrap="none" anchor="ctr"/>
          <a:lstStyle/>
          <a:p>
            <a:pPr>
              <a:defRPr/>
            </a:pPr>
            <a:endParaRPr lang="en-US">
              <a:latin typeface="Arial" pitchFamily="34" charset="0"/>
            </a:endParaRPr>
          </a:p>
        </p:txBody>
      </p:sp>
      <p:sp>
        <p:nvSpPr>
          <p:cNvPr id="10" name="9 Rectángulo"/>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ea typeface="+mn-ea"/>
              <a:cs typeface="Arial" charset="0"/>
            </a:endParaRPr>
          </a:p>
        </p:txBody>
      </p:sp>
      <p:sp>
        <p:nvSpPr>
          <p:cNvPr id="11" name="10 Rectángulo"/>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ea typeface="+mn-ea"/>
              <a:cs typeface="Arial" charset="0"/>
            </a:endParaRPr>
          </a:p>
        </p:txBody>
      </p:sp>
      <p:sp>
        <p:nvSpPr>
          <p:cNvPr id="12" name="11 Conector recto"/>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ea typeface="+mn-ea"/>
              <a:cs typeface="Arial" charset="0"/>
            </a:endParaRPr>
          </a:p>
        </p:txBody>
      </p:sp>
      <p:sp>
        <p:nvSpPr>
          <p:cNvPr id="13" name="12 Elipse"/>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4" name="13 Elipse"/>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2 Marcador de texto"/>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 smtClean="0"/>
              <a:t>Haga clic para modificar el estilo de texto del patrón</a:t>
            </a:r>
          </a:p>
        </p:txBody>
      </p:sp>
      <p:sp>
        <p:nvSpPr>
          <p:cNvPr id="2" name="1 Título"/>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s-ES" smtClean="0"/>
              <a:t>Haga clic para modificar el estilo de título del patrón</a:t>
            </a:r>
            <a:endParaRPr lang="en-US"/>
          </a:p>
        </p:txBody>
      </p:sp>
      <p:sp>
        <p:nvSpPr>
          <p:cNvPr id="15" name="4 Marcador de pie de página"/>
          <p:cNvSpPr>
            <a:spLocks noGrp="1"/>
          </p:cNvSpPr>
          <p:nvPr>
            <p:ph type="ftr" sz="quarter" idx="10"/>
          </p:nvPr>
        </p:nvSpPr>
        <p:spPr/>
        <p:txBody>
          <a:bodyPr/>
          <a:lstStyle>
            <a:lvl1pPr>
              <a:defRPr/>
            </a:lvl1pPr>
          </a:lstStyle>
          <a:p>
            <a:endParaRPr lang="es-ES"/>
          </a:p>
        </p:txBody>
      </p:sp>
      <p:sp>
        <p:nvSpPr>
          <p:cNvPr id="16" name="3 Marcador de fecha"/>
          <p:cNvSpPr>
            <a:spLocks noGrp="1"/>
          </p:cNvSpPr>
          <p:nvPr>
            <p:ph type="dt" sz="half" idx="11"/>
          </p:nvPr>
        </p:nvSpPr>
        <p:spPr/>
        <p:txBody>
          <a:bodyPr/>
          <a:lstStyle>
            <a:lvl1pPr>
              <a:defRPr smtClean="0"/>
            </a:lvl1pPr>
          </a:lstStyle>
          <a:p>
            <a:fld id="{A964EBD8-426C-45FD-B9C2-1128A90C1C99}" type="datetimeFigureOut">
              <a:rPr lang="es-ES" smtClean="0"/>
              <a:t>14/10/2017</a:t>
            </a:fld>
            <a:endParaRPr lang="es-ES"/>
          </a:p>
        </p:txBody>
      </p:sp>
      <p:sp>
        <p:nvSpPr>
          <p:cNvPr id="17" name="5 Marcador de número de diapositiva"/>
          <p:cNvSpPr>
            <a:spLocks noGrp="1"/>
          </p:cNvSpPr>
          <p:nvPr>
            <p:ph type="sldNum" sz="quarter" idx="12"/>
          </p:nvPr>
        </p:nvSpPr>
        <p:spPr>
          <a:xfrm>
            <a:off x="4343400" y="2198688"/>
            <a:ext cx="457200" cy="441325"/>
          </a:xfrm>
        </p:spPr>
        <p:txBody>
          <a:bodyPr/>
          <a:lstStyle>
            <a:lvl1pPr>
              <a:defRPr smtClean="0"/>
            </a:lvl1pPr>
          </a:lstStyle>
          <a:p>
            <a:fld id="{22FDC573-A2FB-441A-8438-89CF501EF195}" type="slidenum">
              <a:rPr lang="es-ES" smtClean="0"/>
              <a:t>‹Nº›</a:t>
            </a:fld>
            <a:endParaRPr lang="es-ES"/>
          </a:p>
        </p:txBody>
      </p:sp>
    </p:spTree>
    <p:extLst>
      <p:ext uri="{BB962C8B-B14F-4D97-AF65-F5344CB8AC3E}">
        <p14:creationId xmlns:p14="http://schemas.microsoft.com/office/powerpoint/2010/main" val="989245095"/>
      </p:ext>
    </p:extLst>
  </p:cSld>
  <p:clrMapOvr>
    <a:overrideClrMapping bg1="lt1" tx1="dk1" bg2="lt2" tx2="dk2" accent1="accent1" accent2="accent2" accent3="accent3" accent4="accent4" accent5="accent5" accent6="accent6" hlink="hlink" folHlink="folHlink"/>
  </p:clrMapOvr>
  <p:transition spd="slow"/>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538784" y="533400"/>
            <a:ext cx="2971800" cy="914400"/>
          </a:xfrm>
        </p:spPr>
        <p:txBody>
          <a:bodyPr/>
          <a:lstStyle>
            <a:lvl1pPr algn="l">
              <a:buNone/>
              <a:defRPr sz="2200" b="1">
                <a:solidFill>
                  <a:schemeClr val="accent1"/>
                </a:solidFill>
              </a:defRPr>
            </a:lvl1pPr>
            <a:extLst/>
          </a:lstStyle>
          <a:p>
            <a:r>
              <a:rPr lang="es-ES" smtClean="0"/>
              <a:t>Haga clic para modificar el estilo de título del patrón</a:t>
            </a:r>
            <a:endParaRPr lang="en-US"/>
          </a:p>
        </p:txBody>
      </p:sp>
      <p:sp>
        <p:nvSpPr>
          <p:cNvPr id="3" name="2 Marcador de texto"/>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24 Marcador de fecha"/>
          <p:cNvSpPr>
            <a:spLocks noGrp="1"/>
          </p:cNvSpPr>
          <p:nvPr>
            <p:ph type="dt" sz="half" idx="10"/>
          </p:nvPr>
        </p:nvSpPr>
        <p:spPr/>
        <p:txBody>
          <a:bodyPr/>
          <a:lstStyle>
            <a:lvl1pPr>
              <a:defRPr/>
            </a:lvl1pPr>
          </a:lstStyle>
          <a:p>
            <a:pPr>
              <a:defRPr/>
            </a:pPr>
            <a:fld id="{29416C52-C557-42ED-BB0E-A830427D86A3}" type="datetimeFigureOut">
              <a:rPr lang="es-ES"/>
              <a:pPr>
                <a:defRPr/>
              </a:pPr>
              <a:t>14/10/2017</a:t>
            </a:fld>
            <a:endParaRPr lang="es-ES"/>
          </a:p>
        </p:txBody>
      </p:sp>
      <p:sp>
        <p:nvSpPr>
          <p:cNvPr id="6" name="17 Marcador de pie de página"/>
          <p:cNvSpPr>
            <a:spLocks noGrp="1"/>
          </p:cNvSpPr>
          <p:nvPr>
            <p:ph type="ftr" sz="quarter" idx="11"/>
          </p:nvPr>
        </p:nvSpPr>
        <p:spPr/>
        <p:txBody>
          <a:bodyPr/>
          <a:lstStyle>
            <a:lvl1pPr>
              <a:defRPr/>
            </a:lvl1pPr>
          </a:lstStyle>
          <a:p>
            <a:pPr>
              <a:defRPr/>
            </a:pPr>
            <a:endParaRPr lang="es-ES"/>
          </a:p>
        </p:txBody>
      </p:sp>
      <p:sp>
        <p:nvSpPr>
          <p:cNvPr id="7" name="4 Marcador de número de diapositiva"/>
          <p:cNvSpPr>
            <a:spLocks noGrp="1"/>
          </p:cNvSpPr>
          <p:nvPr>
            <p:ph type="sldNum" sz="quarter" idx="12"/>
          </p:nvPr>
        </p:nvSpPr>
        <p:spPr/>
        <p:txBody>
          <a:bodyPr/>
          <a:lstStyle>
            <a:lvl1pPr>
              <a:defRPr/>
            </a:lvl1pPr>
          </a:lstStyle>
          <a:p>
            <a:pPr>
              <a:defRPr/>
            </a:pPr>
            <a:fld id="{D190C5DC-ED2E-41F7-8FC7-5D38D6296D94}" type="slidenum">
              <a:rPr lang="es-ES"/>
              <a:pPr>
                <a:defRPr/>
              </a:pPr>
              <a:t>‹Nº›</a:t>
            </a:fld>
            <a:endParaRPr lang="es-ES"/>
          </a:p>
        </p:txBody>
      </p:sp>
    </p:spTree>
    <p:extLst>
      <p:ext uri="{BB962C8B-B14F-4D97-AF65-F5344CB8AC3E}">
        <p14:creationId xmlns:p14="http://schemas.microsoft.com/office/powerpoint/2010/main" val="565782343"/>
      </p:ext>
    </p:extLst>
  </p:cSld>
  <p:clrMapOvr>
    <a:masterClrMapping/>
  </p:clrMapOvr>
  <p:transition spd="slow"/>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5" name="4 Rectángulo redondeado"/>
          <p:cNvSpPr>
            <a:spLocks noChangeArrowheads="1"/>
          </p:cNvSpPr>
          <p:nvPr/>
        </p:nvSpPr>
        <p:spPr bwMode="auto">
          <a:xfrm>
            <a:off x="304800" y="328613"/>
            <a:ext cx="8532813" cy="6197600"/>
          </a:xfrm>
          <a:prstGeom prst="roundRect">
            <a:avLst>
              <a:gd name="adj" fmla="val 2079"/>
            </a:avLst>
          </a:prstGeom>
          <a:gradFill rotWithShape="1">
            <a:gsLst>
              <a:gs pos="0">
                <a:srgbClr val="FFFFFF"/>
              </a:gs>
              <a:gs pos="98000">
                <a:srgbClr val="FFFFFF"/>
              </a:gs>
              <a:gs pos="99055">
                <a:srgbClr val="F7F7F7"/>
              </a:gs>
              <a:gs pos="100000">
                <a:srgbClr val="DADADA"/>
              </a:gs>
            </a:gsLst>
            <a:lin ang="5400000" scaled="1"/>
          </a:gradFill>
          <a:ln w="2000" cap="rnd">
            <a:solidFill>
              <a:srgbClr val="A4A3A3"/>
            </a:solidFill>
            <a:round/>
            <a:headEnd/>
            <a:tailEnd/>
          </a:ln>
          <a:effectLst>
            <a:outerShdw blurRad="63500" dist="50800" dir="5400000" algn="tl" rotWithShape="0">
              <a:srgbClr val="000000">
                <a:alpha val="25000"/>
              </a:srgbClr>
            </a:outerShdw>
          </a:effectLst>
        </p:spPr>
        <p:txBody>
          <a:bodyPr anchor="ctr"/>
          <a:lstStyle>
            <a:extLst/>
          </a:lstStyle>
          <a:p>
            <a:pPr algn="ctr" fontAlgn="auto">
              <a:spcBef>
                <a:spcPts val="0"/>
              </a:spcBef>
              <a:spcAft>
                <a:spcPts val="0"/>
              </a:spcAft>
              <a:defRPr/>
            </a:pPr>
            <a:endParaRPr lang="en-US">
              <a:solidFill>
                <a:schemeClr val="lt1"/>
              </a:solidFill>
              <a:latin typeface="+mn-lt"/>
              <a:ea typeface="+mn-ea"/>
            </a:endParaRPr>
          </a:p>
        </p:txBody>
      </p:sp>
      <p:sp>
        <p:nvSpPr>
          <p:cNvPr id="6" name="5 Redondear rectángulo de esquina sencilla"/>
          <p:cNvSpPr/>
          <p:nvPr/>
        </p:nvSpPr>
        <p:spPr>
          <a:xfrm>
            <a:off x="6400800" y="433388"/>
            <a:ext cx="2324100"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1 Título"/>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lang="es-ES" smtClean="0"/>
              <a:t>Haga clic para modificar el estilo de título del patrón</a:t>
            </a:r>
            <a:endParaRPr lang="en-US"/>
          </a:p>
        </p:txBody>
      </p:sp>
      <p:sp>
        <p:nvSpPr>
          <p:cNvPr id="4" name="3 Marcador de texto"/>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3" name="2 Marcador de posición de imagen"/>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normAutofit/>
          </a:bodyPr>
          <a:lstStyle>
            <a:lvl1pPr marL="0" indent="0">
              <a:buNone/>
              <a:defRPr sz="3200"/>
            </a:lvl1pPr>
            <a:extLst/>
          </a:lstStyle>
          <a:p>
            <a:pPr lvl="0"/>
            <a:r>
              <a:rPr lang="es-ES" noProof="0" smtClean="0"/>
              <a:t>Haga clic en el icono para agregar una imagen</a:t>
            </a:r>
            <a:endParaRPr lang="en-US" noProof="0"/>
          </a:p>
        </p:txBody>
      </p:sp>
      <p:sp>
        <p:nvSpPr>
          <p:cNvPr id="7" name="4 Marcador de fecha"/>
          <p:cNvSpPr>
            <a:spLocks noGrp="1"/>
          </p:cNvSpPr>
          <p:nvPr>
            <p:ph type="dt" sz="half" idx="10"/>
          </p:nvPr>
        </p:nvSpPr>
        <p:spPr/>
        <p:txBody>
          <a:bodyPr/>
          <a:lstStyle>
            <a:lvl1pPr>
              <a:defRPr smtClean="0"/>
            </a:lvl1pPr>
          </a:lstStyle>
          <a:p>
            <a:pPr>
              <a:defRPr/>
            </a:pPr>
            <a:fld id="{16031C04-634E-41AB-A35C-8A169D850AC0}" type="datetimeFigureOut">
              <a:rPr lang="es-ES"/>
              <a:pPr>
                <a:defRPr/>
              </a:pPr>
              <a:t>14/10/2017</a:t>
            </a:fld>
            <a:endParaRPr lang="es-ES"/>
          </a:p>
        </p:txBody>
      </p:sp>
      <p:sp>
        <p:nvSpPr>
          <p:cNvPr id="8" name="5 Marcador de pie de página"/>
          <p:cNvSpPr>
            <a:spLocks noGrp="1"/>
          </p:cNvSpPr>
          <p:nvPr>
            <p:ph type="ftr" sz="quarter" idx="11"/>
          </p:nvPr>
        </p:nvSpPr>
        <p:spPr/>
        <p:txBody>
          <a:bodyPr/>
          <a:lstStyle>
            <a:lvl1pPr>
              <a:defRPr/>
            </a:lvl1pPr>
            <a:extLst/>
          </a:lstStyle>
          <a:p>
            <a:pPr>
              <a:defRPr/>
            </a:pPr>
            <a:endParaRPr lang="es-ES"/>
          </a:p>
        </p:txBody>
      </p:sp>
      <p:sp>
        <p:nvSpPr>
          <p:cNvPr id="9" name="6 Marcador de número de diapositiva"/>
          <p:cNvSpPr>
            <a:spLocks noGrp="1"/>
          </p:cNvSpPr>
          <p:nvPr>
            <p:ph type="sldNum" sz="quarter" idx="12"/>
          </p:nvPr>
        </p:nvSpPr>
        <p:spPr/>
        <p:txBody>
          <a:bodyPr/>
          <a:lstStyle>
            <a:lvl1pPr>
              <a:defRPr smtClean="0"/>
            </a:lvl1pPr>
          </a:lstStyle>
          <a:p>
            <a:pPr>
              <a:defRPr/>
            </a:pPr>
            <a:fld id="{6A39F490-4A9A-44D5-A2C8-D15055D56992}" type="slidenum">
              <a:rPr lang="es-ES"/>
              <a:pPr>
                <a:defRPr/>
              </a:pPr>
              <a:t>‹Nº›</a:t>
            </a:fld>
            <a:endParaRPr lang="es-ES"/>
          </a:p>
        </p:txBody>
      </p:sp>
    </p:spTree>
    <p:extLst>
      <p:ext uri="{BB962C8B-B14F-4D97-AF65-F5344CB8AC3E}">
        <p14:creationId xmlns:p14="http://schemas.microsoft.com/office/powerpoint/2010/main" val="1507726471"/>
      </p:ext>
    </p:extLst>
  </p:cSld>
  <p:clrMapOvr>
    <a:masterClrMapping/>
  </p:clrMapOvr>
  <p:transition spd="slow"/>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lstStyle>
            <a:extLs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502920" y="530352"/>
            <a:ext cx="8183880" cy="4187952"/>
          </a:xfrm>
        </p:spPr>
        <p:txBody>
          <a:bodyPr vert="eaVert"/>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24 Marcador de fecha"/>
          <p:cNvSpPr>
            <a:spLocks noGrp="1"/>
          </p:cNvSpPr>
          <p:nvPr>
            <p:ph type="dt" sz="half" idx="10"/>
          </p:nvPr>
        </p:nvSpPr>
        <p:spPr/>
        <p:txBody>
          <a:bodyPr/>
          <a:lstStyle>
            <a:lvl1pPr>
              <a:defRPr/>
            </a:lvl1pPr>
          </a:lstStyle>
          <a:p>
            <a:pPr>
              <a:defRPr/>
            </a:pPr>
            <a:fld id="{1F821344-07A5-4F19-9992-F342FF88BA05}" type="datetimeFigureOut">
              <a:rPr lang="es-ES"/>
              <a:pPr>
                <a:defRPr/>
              </a:pPr>
              <a:t>14/10/2017</a:t>
            </a:fld>
            <a:endParaRPr lang="es-ES"/>
          </a:p>
        </p:txBody>
      </p:sp>
      <p:sp>
        <p:nvSpPr>
          <p:cNvPr id="5" name="17 Marcador de pie de página"/>
          <p:cNvSpPr>
            <a:spLocks noGrp="1"/>
          </p:cNvSpPr>
          <p:nvPr>
            <p:ph type="ftr" sz="quarter" idx="11"/>
          </p:nvPr>
        </p:nvSpPr>
        <p:spPr/>
        <p:txBody>
          <a:bodyPr/>
          <a:lstStyle>
            <a:lvl1pPr>
              <a:defRPr/>
            </a:lvl1pPr>
          </a:lstStyle>
          <a:p>
            <a:pPr>
              <a:defRPr/>
            </a:pPr>
            <a:endParaRPr lang="es-ES"/>
          </a:p>
        </p:txBody>
      </p:sp>
      <p:sp>
        <p:nvSpPr>
          <p:cNvPr id="6" name="4 Marcador de número de diapositiva"/>
          <p:cNvSpPr>
            <a:spLocks noGrp="1"/>
          </p:cNvSpPr>
          <p:nvPr>
            <p:ph type="sldNum" sz="quarter" idx="12"/>
          </p:nvPr>
        </p:nvSpPr>
        <p:spPr/>
        <p:txBody>
          <a:bodyPr/>
          <a:lstStyle>
            <a:lvl1pPr>
              <a:defRPr/>
            </a:lvl1pPr>
          </a:lstStyle>
          <a:p>
            <a:pPr>
              <a:defRPr/>
            </a:pPr>
            <a:fld id="{9420E0C5-A5E3-4E04-A721-3F2BB49F12C2}" type="slidenum">
              <a:rPr lang="es-ES"/>
              <a:pPr>
                <a:defRPr/>
              </a:pPr>
              <a:t>‹Nº›</a:t>
            </a:fld>
            <a:endParaRPr lang="es-ES"/>
          </a:p>
        </p:txBody>
      </p:sp>
    </p:spTree>
    <p:extLst>
      <p:ext uri="{BB962C8B-B14F-4D97-AF65-F5344CB8AC3E}">
        <p14:creationId xmlns:p14="http://schemas.microsoft.com/office/powerpoint/2010/main" val="653656908"/>
      </p:ext>
    </p:extLst>
  </p:cSld>
  <p:clrMapOvr>
    <a:masterClrMapping/>
  </p:clrMapOvr>
  <p:transition spd="slow"/>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533404"/>
            <a:ext cx="1981200" cy="5257799"/>
          </a:xfrm>
        </p:spPr>
        <p:txBody>
          <a:bodyPr vert="eaVert"/>
          <a:lstStyle>
            <a:extLs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533400" y="533402"/>
            <a:ext cx="5943600" cy="5257801"/>
          </a:xfrm>
        </p:spPr>
        <p:txBody>
          <a:bodyPr vert="eaVert"/>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24 Marcador de fecha"/>
          <p:cNvSpPr>
            <a:spLocks noGrp="1"/>
          </p:cNvSpPr>
          <p:nvPr>
            <p:ph type="dt" sz="half" idx="10"/>
          </p:nvPr>
        </p:nvSpPr>
        <p:spPr/>
        <p:txBody>
          <a:bodyPr/>
          <a:lstStyle>
            <a:lvl1pPr>
              <a:defRPr/>
            </a:lvl1pPr>
          </a:lstStyle>
          <a:p>
            <a:pPr>
              <a:defRPr/>
            </a:pPr>
            <a:fld id="{AE467FB0-D14A-4E4C-B040-D733193F3262}" type="datetimeFigureOut">
              <a:rPr lang="es-ES"/>
              <a:pPr>
                <a:defRPr/>
              </a:pPr>
              <a:t>14/10/2017</a:t>
            </a:fld>
            <a:endParaRPr lang="es-ES"/>
          </a:p>
        </p:txBody>
      </p:sp>
      <p:sp>
        <p:nvSpPr>
          <p:cNvPr id="5" name="17 Marcador de pie de página"/>
          <p:cNvSpPr>
            <a:spLocks noGrp="1"/>
          </p:cNvSpPr>
          <p:nvPr>
            <p:ph type="ftr" sz="quarter" idx="11"/>
          </p:nvPr>
        </p:nvSpPr>
        <p:spPr/>
        <p:txBody>
          <a:bodyPr/>
          <a:lstStyle>
            <a:lvl1pPr>
              <a:defRPr/>
            </a:lvl1pPr>
          </a:lstStyle>
          <a:p>
            <a:pPr>
              <a:defRPr/>
            </a:pPr>
            <a:endParaRPr lang="es-ES"/>
          </a:p>
        </p:txBody>
      </p:sp>
      <p:sp>
        <p:nvSpPr>
          <p:cNvPr id="6" name="4 Marcador de número de diapositiva"/>
          <p:cNvSpPr>
            <a:spLocks noGrp="1"/>
          </p:cNvSpPr>
          <p:nvPr>
            <p:ph type="sldNum" sz="quarter" idx="12"/>
          </p:nvPr>
        </p:nvSpPr>
        <p:spPr/>
        <p:txBody>
          <a:bodyPr/>
          <a:lstStyle>
            <a:lvl1pPr>
              <a:defRPr/>
            </a:lvl1pPr>
          </a:lstStyle>
          <a:p>
            <a:pPr>
              <a:defRPr/>
            </a:pPr>
            <a:fld id="{9CAA35A4-54E8-4C6F-8FA0-F47769139E3E}" type="slidenum">
              <a:rPr lang="es-ES"/>
              <a:pPr>
                <a:defRPr/>
              </a:pPr>
              <a:t>‹Nº›</a:t>
            </a:fld>
            <a:endParaRPr lang="es-ES"/>
          </a:p>
        </p:txBody>
      </p:sp>
    </p:spTree>
    <p:extLst>
      <p:ext uri="{BB962C8B-B14F-4D97-AF65-F5344CB8AC3E}">
        <p14:creationId xmlns:p14="http://schemas.microsoft.com/office/powerpoint/2010/main" val="2030593674"/>
      </p:ext>
    </p:extLst>
  </p:cSld>
  <p:clrMapOvr>
    <a:masterClrMapping/>
  </p:clrMapOvr>
  <p:transition spd="slow"/>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A964EBD8-426C-45FD-B9C2-1128A90C1C99}" type="datetimeFigureOut">
              <a:rPr lang="es-ES" smtClean="0"/>
              <a:t>14/10/2017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2FDC573-A2FB-441A-8438-89CF501EF195}" type="slidenum">
              <a:rPr lang="es-ES" smtClean="0"/>
              <a:t>‹Nº›</a:t>
            </a:fld>
            <a:endParaRPr lang="es-E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964EBD8-426C-45FD-B9C2-1128A90C1C99}" type="datetimeFigureOut">
              <a:rPr lang="es-ES" smtClean="0"/>
              <a:t>14/10/2017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2FDC573-A2FB-441A-8438-89CF501EF195}" type="slidenum">
              <a:rPr lang="es-ES" smtClean="0"/>
              <a:t>‹Nº›</a:t>
            </a:fld>
            <a:endParaRPr lang="es-E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smtClean="0"/>
              <a:t>Haga clic para modificar el estilo de título del patrón</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s-ES" smtClean="0"/>
              <a:t>Haga clic para modificar el estilo de texto del patrón</a:t>
            </a:r>
          </a:p>
        </p:txBody>
      </p:sp>
      <p:sp>
        <p:nvSpPr>
          <p:cNvPr id="4" name="Date Placeholder 3"/>
          <p:cNvSpPr>
            <a:spLocks noGrp="1"/>
          </p:cNvSpPr>
          <p:nvPr>
            <p:ph type="dt" sz="half" idx="10"/>
          </p:nvPr>
        </p:nvSpPr>
        <p:spPr/>
        <p:txBody>
          <a:bodyPr/>
          <a:lstStyle/>
          <a:p>
            <a:fld id="{A964EBD8-426C-45FD-B9C2-1128A90C1C99}" type="datetimeFigureOut">
              <a:rPr lang="es-ES" smtClean="0"/>
              <a:t>14/10/2017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2FDC573-A2FB-441A-8438-89CF501EF195}" type="slidenum">
              <a:rPr lang="es-ES" smtClean="0"/>
              <a:t>‹Nº›</a:t>
            </a:fld>
            <a:endParaRPr lang="es-E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A964EBD8-426C-45FD-B9C2-1128A90C1C99}" type="datetimeFigureOut">
              <a:rPr lang="es-ES" smtClean="0"/>
              <a:t>14/10/2017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2FDC573-A2FB-441A-8438-89CF501EF195}" type="slidenum">
              <a:rPr lang="es-ES" smtClean="0"/>
              <a:t>‹Nº›</a:t>
            </a:fld>
            <a:endParaRPr lang="es-ES"/>
          </a:p>
        </p:txBody>
      </p:sp>
      <p:sp>
        <p:nvSpPr>
          <p:cNvPr id="8" name="Title 7"/>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s-ES" smtClean="0"/>
              <a:t>Haga clic para modificar el estilo de texto del patrón</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s-ES" smtClean="0"/>
              <a:t>Haga clic para modificar el estilo de texto del patrón</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A964EBD8-426C-45FD-B9C2-1128A90C1C99}" type="datetimeFigureOut">
              <a:rPr lang="es-ES" smtClean="0"/>
              <a:t>14/10/2017</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22FDC573-A2FB-441A-8438-89CF501EF195}" type="slidenum">
              <a:rPr lang="es-ES" smtClean="0"/>
              <a:t>‹Nº›</a:t>
            </a:fld>
            <a:endParaRPr lang="es-E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A964EBD8-426C-45FD-B9C2-1128A90C1C99}" type="datetimeFigureOut">
              <a:rPr lang="es-ES" smtClean="0"/>
              <a:t>14/10/2017</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22FDC573-A2FB-441A-8438-89CF501EF195}"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1">
        <a:schemeClr val="bg2"/>
      </p:bgRef>
    </p:bg>
    <p:spTree>
      <p:nvGrpSpPr>
        <p:cNvPr id="1" name=""/>
        <p:cNvGrpSpPr/>
        <p:nvPr/>
      </p:nvGrpSpPr>
      <p:grpSpPr>
        <a:xfrm>
          <a:off x="0" y="0"/>
          <a:ext cx="0" cy="0"/>
          <a:chOff x="0" y="0"/>
          <a:chExt cx="0" cy="0"/>
        </a:xfrm>
      </p:grpSpPr>
      <p:sp>
        <p:nvSpPr>
          <p:cNvPr id="5" name="19 Conector recto"/>
          <p:cNvSpPr>
            <a:spLocks noChangeShapeType="1"/>
          </p:cNvSpPr>
          <p:nvPr/>
        </p:nvSpPr>
        <p:spPr bwMode="auto">
          <a:xfrm flipV="1">
            <a:off x="4562475" y="1576388"/>
            <a:ext cx="9525" cy="4818062"/>
          </a:xfrm>
          <a:prstGeom prst="line">
            <a:avLst/>
          </a:prstGeom>
          <a:noFill/>
          <a:ln w="9525">
            <a:solidFill>
              <a:schemeClr val="tx2"/>
            </a:solidFill>
            <a:prstDash val="sysDash"/>
            <a:round/>
            <a:headEnd/>
            <a:tailEnd/>
          </a:ln>
        </p:spPr>
        <p:txBody>
          <a:bodyPr wrap="none" anchor="ctr"/>
          <a:lstStyle/>
          <a:p>
            <a:pPr>
              <a:defRPr/>
            </a:pPr>
            <a:endParaRPr lang="es-ES">
              <a:latin typeface="Arial" pitchFamily="34" charset="0"/>
            </a:endParaRPr>
          </a:p>
        </p:txBody>
      </p:sp>
      <p:sp>
        <p:nvSpPr>
          <p:cNvPr id="2" name="1 Título"/>
          <p:cNvSpPr>
            <a:spLocks noGrp="1"/>
          </p:cNvSpPr>
          <p:nvPr>
            <p:ph type="title"/>
          </p:nvPr>
        </p:nvSpPr>
        <p:spPr>
          <a:xfrm>
            <a:off x="301752" y="228600"/>
            <a:ext cx="8534400" cy="758952"/>
          </a:xfrm>
        </p:spPr>
        <p:txBody>
          <a:bodyPr/>
          <a:lstStyle/>
          <a:p>
            <a:r>
              <a:rPr lang="es-ES" smtClean="0"/>
              <a:t>Haga clic para modificar el estilo de título del patrón</a:t>
            </a:r>
            <a:endParaRPr lang="en-US"/>
          </a:p>
        </p:txBody>
      </p:sp>
      <p:sp>
        <p:nvSpPr>
          <p:cNvPr id="10" name="9 Marcador de contenido"/>
          <p:cNvSpPr>
            <a:spLocks noGrp="1"/>
          </p:cNvSpPr>
          <p:nvPr>
            <p:ph sz="half" idx="1"/>
          </p:nvPr>
        </p:nvSpPr>
        <p:spPr>
          <a:xfrm>
            <a:off x="301752" y="1371600"/>
            <a:ext cx="4038600" cy="4681728"/>
          </a:xfrm>
        </p:spPr>
        <p:txBody>
          <a:bodyPr/>
          <a:lstStyle>
            <a:lvl1pPr>
              <a:defRPr sz="2500"/>
            </a:lvl1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2" name="11 Marcador de contenido"/>
          <p:cNvSpPr>
            <a:spLocks noGrp="1"/>
          </p:cNvSpPr>
          <p:nvPr>
            <p:ph sz="half" idx="2"/>
          </p:nvPr>
        </p:nvSpPr>
        <p:spPr>
          <a:xfrm>
            <a:off x="4800600" y="1371600"/>
            <a:ext cx="4038600" cy="4681728"/>
          </a:xfrm>
        </p:spPr>
        <p:txBody>
          <a:bodyPr/>
          <a:lstStyle>
            <a:lvl1pPr>
              <a:defRPr sz="2500"/>
            </a:lvl1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4 Marcador de fecha"/>
          <p:cNvSpPr>
            <a:spLocks noGrp="1"/>
          </p:cNvSpPr>
          <p:nvPr>
            <p:ph type="dt" sz="half" idx="10"/>
          </p:nvPr>
        </p:nvSpPr>
        <p:spPr>
          <a:xfrm>
            <a:off x="5791200" y="6410325"/>
            <a:ext cx="3044825" cy="365125"/>
          </a:xfrm>
        </p:spPr>
        <p:txBody>
          <a:bodyPr/>
          <a:lstStyle>
            <a:lvl1pPr>
              <a:defRPr smtClean="0"/>
            </a:lvl1pPr>
          </a:lstStyle>
          <a:p>
            <a:fld id="{A964EBD8-426C-45FD-B9C2-1128A90C1C99}" type="datetimeFigureOut">
              <a:rPr lang="es-ES" smtClean="0"/>
              <a:t>14/10/2017</a:t>
            </a:fld>
            <a:endParaRPr lang="es-ES"/>
          </a:p>
        </p:txBody>
      </p:sp>
      <p:sp>
        <p:nvSpPr>
          <p:cNvPr id="7" name="5 Marcador de pie de página"/>
          <p:cNvSpPr>
            <a:spLocks noGrp="1"/>
          </p:cNvSpPr>
          <p:nvPr>
            <p:ph type="ftr" sz="quarter" idx="11"/>
          </p:nvPr>
        </p:nvSpPr>
        <p:spPr/>
        <p:txBody>
          <a:bodyPr/>
          <a:lstStyle>
            <a:lvl1pPr>
              <a:defRPr/>
            </a:lvl1pPr>
          </a:lstStyle>
          <a:p>
            <a:endParaRPr lang="es-ES"/>
          </a:p>
        </p:txBody>
      </p:sp>
      <p:sp>
        <p:nvSpPr>
          <p:cNvPr id="8" name="6 Marcador de número de diapositiva"/>
          <p:cNvSpPr>
            <a:spLocks noGrp="1"/>
          </p:cNvSpPr>
          <p:nvPr>
            <p:ph type="sldNum" sz="quarter" idx="12"/>
          </p:nvPr>
        </p:nvSpPr>
        <p:spPr/>
        <p:txBody>
          <a:bodyPr/>
          <a:lstStyle>
            <a:lvl1pPr>
              <a:defRPr smtClean="0"/>
            </a:lvl1pPr>
          </a:lstStyle>
          <a:p>
            <a:fld id="{22FDC573-A2FB-441A-8438-89CF501EF195}" type="slidenum">
              <a:rPr lang="es-ES" smtClean="0"/>
              <a:t>‹Nº›</a:t>
            </a:fld>
            <a:endParaRPr lang="es-ES"/>
          </a:p>
        </p:txBody>
      </p:sp>
    </p:spTree>
    <p:extLst>
      <p:ext uri="{BB962C8B-B14F-4D97-AF65-F5344CB8AC3E}">
        <p14:creationId xmlns:p14="http://schemas.microsoft.com/office/powerpoint/2010/main" val="1519447803"/>
      </p:ext>
    </p:extLst>
  </p:cSld>
  <p:clrMapOvr>
    <a:overrideClrMapping bg1="lt1" tx1="dk1" bg2="lt2" tx2="dk2" accent1="accent1" accent2="accent2" accent3="accent3" accent4="accent4" accent5="accent5" accent6="accent6" hlink="hlink" folHlink="folHlink"/>
  </p:clrMapOvr>
  <p:transition spd="slow"/>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64EBD8-426C-45FD-B9C2-1128A90C1C99}" type="datetimeFigureOut">
              <a:rPr lang="es-ES" smtClean="0"/>
              <a:t>14/10/2017</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22FDC573-A2FB-441A-8438-89CF501EF195}" type="slidenum">
              <a:rPr lang="es-ES" smtClean="0"/>
              <a:t>‹Nº›</a:t>
            </a:fld>
            <a:endParaRPr lang="es-E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smtClean="0"/>
              <a:t>Haga clic para modificar el estilo de título del patrón</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s-ES" smtClean="0"/>
              <a:t>Haga clic para modificar el estilo de texto del patrón</a:t>
            </a:r>
          </a:p>
        </p:txBody>
      </p:sp>
      <p:sp>
        <p:nvSpPr>
          <p:cNvPr id="5" name="Date Placeholder 4"/>
          <p:cNvSpPr>
            <a:spLocks noGrp="1"/>
          </p:cNvSpPr>
          <p:nvPr>
            <p:ph type="dt" sz="half" idx="10"/>
          </p:nvPr>
        </p:nvSpPr>
        <p:spPr/>
        <p:txBody>
          <a:bodyPr/>
          <a:lstStyle/>
          <a:p>
            <a:fld id="{A964EBD8-426C-45FD-B9C2-1128A90C1C99}" type="datetimeFigureOut">
              <a:rPr lang="es-ES" smtClean="0"/>
              <a:t>14/10/2017</a:t>
            </a:fld>
            <a:endParaRPr lang="es-E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s-E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22FDC573-A2FB-441A-8438-89CF501EF195}" type="slidenum">
              <a:rPr lang="es-ES" smtClean="0"/>
              <a:t>‹Nº›</a:t>
            </a:fld>
            <a:endParaRPr lang="es-E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s-ES" smtClean="0"/>
              <a:t>Haga clic en el icono para agregar una imagen</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964EBD8-426C-45FD-B9C2-1128A90C1C99}" type="datetimeFigureOut">
              <a:rPr lang="es-ES" smtClean="0"/>
              <a:t>14/10/2017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2FDC573-A2FB-441A-8438-89CF501EF195}" type="slidenum">
              <a:rPr lang="es-ES" smtClean="0"/>
              <a:t>‹Nº›</a:t>
            </a:fld>
            <a:endParaRPr lang="es-E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A964EBD8-426C-45FD-B9C2-1128A90C1C99}" type="datetimeFigureOut">
              <a:rPr lang="es-ES" smtClean="0"/>
              <a:t>14/10/2017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2FDC573-A2FB-441A-8438-89CF501EF195}" type="slidenum">
              <a:rPr lang="es-ES" smtClean="0"/>
              <a:t>‹Nº›</a:t>
            </a:fld>
            <a:endParaRPr lang="es-E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A964EBD8-426C-45FD-B9C2-1128A90C1C99}" type="datetimeFigureOut">
              <a:rPr lang="es-ES" smtClean="0"/>
              <a:t>14/10/2017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2FDC573-A2FB-441A-8438-89CF501EF195}"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1">
        <a:schemeClr val="bg2"/>
      </p:bgRef>
    </p:bg>
    <p:spTree>
      <p:nvGrpSpPr>
        <p:cNvPr id="1" name=""/>
        <p:cNvGrpSpPr/>
        <p:nvPr/>
      </p:nvGrpSpPr>
      <p:grpSpPr>
        <a:xfrm>
          <a:off x="0" y="0"/>
          <a:ext cx="0" cy="0"/>
          <a:chOff x="0" y="0"/>
          <a:chExt cx="0" cy="0"/>
        </a:xfrm>
      </p:grpSpPr>
      <p:sp>
        <p:nvSpPr>
          <p:cNvPr id="7" name="19 Conector recto"/>
          <p:cNvSpPr>
            <a:spLocks noChangeShapeType="1"/>
          </p:cNvSpPr>
          <p:nvPr/>
        </p:nvSpPr>
        <p:spPr bwMode="auto">
          <a:xfrm flipV="1">
            <a:off x="4572000" y="2200275"/>
            <a:ext cx="0" cy="4187825"/>
          </a:xfrm>
          <a:prstGeom prst="line">
            <a:avLst/>
          </a:prstGeom>
          <a:noFill/>
          <a:ln w="9525">
            <a:solidFill>
              <a:schemeClr val="tx2"/>
            </a:solidFill>
            <a:prstDash val="sysDash"/>
            <a:round/>
            <a:headEnd/>
            <a:tailEnd/>
          </a:ln>
        </p:spPr>
        <p:txBody>
          <a:bodyPr wrap="none" anchor="ctr"/>
          <a:lstStyle/>
          <a:p>
            <a:pPr>
              <a:defRPr/>
            </a:pPr>
            <a:endParaRPr lang="es-ES">
              <a:latin typeface="Arial" pitchFamily="34" charset="0"/>
            </a:endParaRPr>
          </a:p>
        </p:txBody>
      </p:sp>
      <p:sp>
        <p:nvSpPr>
          <p:cNvPr id="8" name="20 Rectángulo"/>
          <p:cNvSpPr>
            <a:spLocks noChangeArrowheads="1"/>
          </p:cNvSpPr>
          <p:nvPr/>
        </p:nvSpPr>
        <p:spPr bwMode="white">
          <a:xfrm>
            <a:off x="0" y="0"/>
            <a:ext cx="9144000" cy="1447800"/>
          </a:xfrm>
          <a:prstGeom prst="rect">
            <a:avLst/>
          </a:prstGeom>
          <a:solidFill>
            <a:srgbClr val="FFFFFF"/>
          </a:solidFill>
          <a:ln w="9525">
            <a:noFill/>
            <a:miter lim="800000"/>
            <a:headEnd/>
            <a:tailEnd/>
          </a:ln>
        </p:spPr>
        <p:txBody>
          <a:bodyPr wrap="none" anchor="ctr"/>
          <a:lstStyle/>
          <a:p>
            <a:pPr>
              <a:defRPr/>
            </a:pPr>
            <a:endParaRPr lang="en-US">
              <a:latin typeface="Arial" pitchFamily="34" charset="0"/>
            </a:endParaRPr>
          </a:p>
        </p:txBody>
      </p:sp>
      <p:sp>
        <p:nvSpPr>
          <p:cNvPr id="9" name="21 Rectángulo"/>
          <p:cNvSpPr>
            <a:spLocks noChangeArrowheads="1"/>
          </p:cNvSpPr>
          <p:nvPr/>
        </p:nvSpPr>
        <p:spPr bwMode="white">
          <a:xfrm>
            <a:off x="0" y="6705600"/>
            <a:ext cx="9144000" cy="152400"/>
          </a:xfrm>
          <a:prstGeom prst="rect">
            <a:avLst/>
          </a:prstGeom>
          <a:solidFill>
            <a:srgbClr val="FFFFFF"/>
          </a:solidFill>
          <a:ln w="9525">
            <a:noFill/>
            <a:miter lim="800000"/>
            <a:headEnd/>
            <a:tailEnd/>
          </a:ln>
        </p:spPr>
        <p:txBody>
          <a:bodyPr wrap="none" anchor="ctr"/>
          <a:lstStyle/>
          <a:p>
            <a:pPr>
              <a:defRPr/>
            </a:pPr>
            <a:endParaRPr lang="en-US">
              <a:latin typeface="Arial" pitchFamily="34" charset="0"/>
            </a:endParaRPr>
          </a:p>
        </p:txBody>
      </p:sp>
      <p:sp>
        <p:nvSpPr>
          <p:cNvPr id="10" name="23 Rectángulo"/>
          <p:cNvSpPr>
            <a:spLocks noChangeArrowheads="1"/>
          </p:cNvSpPr>
          <p:nvPr/>
        </p:nvSpPr>
        <p:spPr bwMode="white">
          <a:xfrm>
            <a:off x="0" y="0"/>
            <a:ext cx="152400" cy="6858000"/>
          </a:xfrm>
          <a:prstGeom prst="rect">
            <a:avLst/>
          </a:prstGeom>
          <a:solidFill>
            <a:srgbClr val="FFFFFF"/>
          </a:solidFill>
          <a:ln w="9525">
            <a:noFill/>
            <a:miter lim="800000"/>
            <a:headEnd/>
            <a:tailEnd/>
          </a:ln>
        </p:spPr>
        <p:txBody>
          <a:bodyPr wrap="none" anchor="ctr"/>
          <a:lstStyle/>
          <a:p>
            <a:pPr>
              <a:defRPr/>
            </a:pPr>
            <a:endParaRPr lang="en-US">
              <a:latin typeface="Arial" pitchFamily="34" charset="0"/>
            </a:endParaRPr>
          </a:p>
        </p:txBody>
      </p:sp>
      <p:sp>
        <p:nvSpPr>
          <p:cNvPr id="11" name="24 Rectángulo"/>
          <p:cNvSpPr>
            <a:spLocks noChangeArrowheads="1"/>
          </p:cNvSpPr>
          <p:nvPr/>
        </p:nvSpPr>
        <p:spPr bwMode="white">
          <a:xfrm>
            <a:off x="8991600" y="0"/>
            <a:ext cx="152400" cy="6858000"/>
          </a:xfrm>
          <a:prstGeom prst="rect">
            <a:avLst/>
          </a:prstGeom>
          <a:solidFill>
            <a:srgbClr val="FFFFFF"/>
          </a:solidFill>
          <a:ln w="9525">
            <a:noFill/>
            <a:miter lim="800000"/>
            <a:headEnd/>
            <a:tailEnd/>
          </a:ln>
        </p:spPr>
        <p:txBody>
          <a:bodyPr wrap="none" anchor="ctr"/>
          <a:lstStyle/>
          <a:p>
            <a:pPr>
              <a:defRPr/>
            </a:pPr>
            <a:endParaRPr lang="en-US">
              <a:latin typeface="Arial" pitchFamily="34" charset="0"/>
            </a:endParaRPr>
          </a:p>
        </p:txBody>
      </p:sp>
      <p:sp>
        <p:nvSpPr>
          <p:cNvPr id="12" name="11 Rectángulo"/>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3" name="12 Rectángulo"/>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ea typeface="+mn-ea"/>
              <a:cs typeface="Arial" charset="0"/>
            </a:endParaRPr>
          </a:p>
        </p:txBody>
      </p:sp>
      <p:sp>
        <p:nvSpPr>
          <p:cNvPr id="14" name="13 Conector recto"/>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ea typeface="+mn-ea"/>
              <a:cs typeface="Arial" charset="0"/>
            </a:endParaRPr>
          </a:p>
        </p:txBody>
      </p:sp>
      <p:sp>
        <p:nvSpPr>
          <p:cNvPr id="15" name="14 Rectángulo"/>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ea typeface="+mn-ea"/>
              <a:cs typeface="Arial" charset="0"/>
            </a:endParaRPr>
          </a:p>
        </p:txBody>
      </p:sp>
      <p:sp>
        <p:nvSpPr>
          <p:cNvPr id="16" name="15 Elipse"/>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7" name="16 Elipse"/>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2 Marcador de texto"/>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4" name="3 Marcador de texto"/>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24" name="23 Marcador de contenido"/>
          <p:cNvSpPr>
            <a:spLocks noGrp="1"/>
          </p:cNvSpPr>
          <p:nvPr>
            <p:ph sz="quarter" idx="2"/>
          </p:nvPr>
        </p:nvSpPr>
        <p:spPr>
          <a:xfrm>
            <a:off x="301752" y="2471383"/>
            <a:ext cx="4041648" cy="381840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26" name="25 Marcador de contenido"/>
          <p:cNvSpPr>
            <a:spLocks noGrp="1"/>
          </p:cNvSpPr>
          <p:nvPr>
            <p:ph sz="quarter" idx="4"/>
          </p:nvPr>
        </p:nvSpPr>
        <p:spPr>
          <a:xfrm>
            <a:off x="4800600" y="2471383"/>
            <a:ext cx="4038600" cy="382219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23" name="22 Título"/>
          <p:cNvSpPr>
            <a:spLocks noGrp="1"/>
          </p:cNvSpPr>
          <p:nvPr>
            <p:ph type="title"/>
          </p:nvPr>
        </p:nvSpPr>
        <p:spPr/>
        <p:txBody>
          <a:bodyPr rtlCol="0"/>
          <a:lstStyle/>
          <a:p>
            <a:r>
              <a:rPr lang="es-ES" smtClean="0"/>
              <a:t>Haga clic para modificar el estilo de título del patrón</a:t>
            </a:r>
            <a:endParaRPr lang="en-US"/>
          </a:p>
        </p:txBody>
      </p:sp>
      <p:sp>
        <p:nvSpPr>
          <p:cNvPr id="18" name="6 Marcador de fecha"/>
          <p:cNvSpPr>
            <a:spLocks noGrp="1"/>
          </p:cNvSpPr>
          <p:nvPr>
            <p:ph type="dt" sz="half" idx="10"/>
          </p:nvPr>
        </p:nvSpPr>
        <p:spPr/>
        <p:txBody>
          <a:bodyPr/>
          <a:lstStyle>
            <a:lvl1pPr>
              <a:defRPr smtClean="0"/>
            </a:lvl1pPr>
          </a:lstStyle>
          <a:p>
            <a:fld id="{A964EBD8-426C-45FD-B9C2-1128A90C1C99}" type="datetimeFigureOut">
              <a:rPr lang="es-ES" smtClean="0"/>
              <a:t>14/10/2017</a:t>
            </a:fld>
            <a:endParaRPr lang="es-ES"/>
          </a:p>
        </p:txBody>
      </p:sp>
      <p:sp>
        <p:nvSpPr>
          <p:cNvPr id="19" name="7 Marcador de pie de página"/>
          <p:cNvSpPr>
            <a:spLocks noGrp="1"/>
          </p:cNvSpPr>
          <p:nvPr>
            <p:ph type="ftr" sz="quarter" idx="11"/>
          </p:nvPr>
        </p:nvSpPr>
        <p:spPr>
          <a:xfrm>
            <a:off x="304800" y="6410325"/>
            <a:ext cx="3581400" cy="365125"/>
          </a:xfrm>
        </p:spPr>
        <p:txBody>
          <a:bodyPr/>
          <a:lstStyle>
            <a:lvl1pPr>
              <a:defRPr/>
            </a:lvl1pPr>
          </a:lstStyle>
          <a:p>
            <a:endParaRPr lang="es-ES"/>
          </a:p>
        </p:txBody>
      </p:sp>
      <p:sp>
        <p:nvSpPr>
          <p:cNvPr id="20" name="8 Marcador de número de diapositiva"/>
          <p:cNvSpPr>
            <a:spLocks noGrp="1"/>
          </p:cNvSpPr>
          <p:nvPr>
            <p:ph type="sldNum" sz="quarter" idx="12"/>
          </p:nvPr>
        </p:nvSpPr>
        <p:spPr>
          <a:xfrm>
            <a:off x="4343400" y="1042988"/>
            <a:ext cx="457200" cy="441325"/>
          </a:xfrm>
        </p:spPr>
        <p:txBody>
          <a:bodyPr/>
          <a:lstStyle>
            <a:lvl1pPr>
              <a:defRPr smtClean="0"/>
            </a:lvl1pPr>
          </a:lstStyle>
          <a:p>
            <a:fld id="{22FDC573-A2FB-441A-8438-89CF501EF195}" type="slidenum">
              <a:rPr lang="es-ES" smtClean="0"/>
              <a:t>‹Nº›</a:t>
            </a:fld>
            <a:endParaRPr lang="es-ES"/>
          </a:p>
        </p:txBody>
      </p:sp>
    </p:spTree>
    <p:extLst>
      <p:ext uri="{BB962C8B-B14F-4D97-AF65-F5344CB8AC3E}">
        <p14:creationId xmlns:p14="http://schemas.microsoft.com/office/powerpoint/2010/main" val="2679519647"/>
      </p:ext>
    </p:extLst>
  </p:cSld>
  <p:clrMapOvr>
    <a:overrideClrMapping bg1="lt1" tx1="dk1" bg2="lt2" tx2="dk2" accent1="accent1" accent2="accent2" accent3="accent3" accent4="accent4" accent5="accent5" accent6="accent6" hlink="hlink" folHlink="folHlink"/>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fecha"/>
          <p:cNvSpPr>
            <a:spLocks noGrp="1"/>
          </p:cNvSpPr>
          <p:nvPr>
            <p:ph type="dt" sz="half" idx="10"/>
          </p:nvPr>
        </p:nvSpPr>
        <p:spPr/>
        <p:txBody>
          <a:bodyPr/>
          <a:lstStyle>
            <a:lvl1pPr>
              <a:defRPr smtClean="0"/>
            </a:lvl1pPr>
          </a:lstStyle>
          <a:p>
            <a:fld id="{A964EBD8-426C-45FD-B9C2-1128A90C1C99}" type="datetimeFigureOut">
              <a:rPr lang="es-ES" smtClean="0"/>
              <a:t>14/10/2017</a:t>
            </a:fld>
            <a:endParaRPr lang="es-ES"/>
          </a:p>
        </p:txBody>
      </p:sp>
      <p:sp>
        <p:nvSpPr>
          <p:cNvPr id="4" name="3 Marcador de pie de página"/>
          <p:cNvSpPr>
            <a:spLocks noGrp="1"/>
          </p:cNvSpPr>
          <p:nvPr>
            <p:ph type="ftr" sz="quarter" idx="11"/>
          </p:nvPr>
        </p:nvSpPr>
        <p:spPr/>
        <p:txBody>
          <a:bodyPr/>
          <a:lstStyle>
            <a:lvl1pPr>
              <a:defRPr/>
            </a:lvl1pPr>
          </a:lstStyle>
          <a:p>
            <a:endParaRPr lang="es-ES"/>
          </a:p>
        </p:txBody>
      </p:sp>
      <p:sp>
        <p:nvSpPr>
          <p:cNvPr id="5" name="4 Marcador de número de diapositiva"/>
          <p:cNvSpPr>
            <a:spLocks noGrp="1"/>
          </p:cNvSpPr>
          <p:nvPr>
            <p:ph type="sldNum" sz="quarter" idx="12"/>
          </p:nvPr>
        </p:nvSpPr>
        <p:spPr>
          <a:xfrm>
            <a:off x="4343400" y="1036638"/>
            <a:ext cx="457200" cy="441325"/>
          </a:xfrm>
        </p:spPr>
        <p:txBody>
          <a:bodyPr/>
          <a:lstStyle>
            <a:lvl1pPr>
              <a:defRPr smtClean="0"/>
            </a:lvl1pPr>
          </a:lstStyle>
          <a:p>
            <a:fld id="{22FDC573-A2FB-441A-8438-89CF501EF195}" type="slidenum">
              <a:rPr lang="es-ES" smtClean="0"/>
              <a:t>‹Nº›</a:t>
            </a:fld>
            <a:endParaRPr lang="es-ES"/>
          </a:p>
        </p:txBody>
      </p:sp>
    </p:spTree>
    <p:extLst>
      <p:ext uri="{BB962C8B-B14F-4D97-AF65-F5344CB8AC3E}">
        <p14:creationId xmlns:p14="http://schemas.microsoft.com/office/powerpoint/2010/main" val="2377113725"/>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9 Rectángulo"/>
          <p:cNvSpPr>
            <a:spLocks noChangeArrowheads="1"/>
          </p:cNvSpPr>
          <p:nvPr/>
        </p:nvSpPr>
        <p:spPr bwMode="white">
          <a:xfrm>
            <a:off x="0" y="6705600"/>
            <a:ext cx="9144000" cy="152400"/>
          </a:xfrm>
          <a:prstGeom prst="rect">
            <a:avLst/>
          </a:prstGeom>
          <a:solidFill>
            <a:srgbClr val="FFFFFF"/>
          </a:solidFill>
          <a:ln w="9525">
            <a:noFill/>
            <a:miter lim="800000"/>
            <a:headEnd/>
            <a:tailEnd/>
          </a:ln>
        </p:spPr>
        <p:txBody>
          <a:bodyPr wrap="none" anchor="ctr"/>
          <a:lstStyle/>
          <a:p>
            <a:pPr>
              <a:defRPr/>
            </a:pPr>
            <a:endParaRPr lang="en-US">
              <a:latin typeface="Arial" pitchFamily="34" charset="0"/>
            </a:endParaRPr>
          </a:p>
        </p:txBody>
      </p:sp>
      <p:sp>
        <p:nvSpPr>
          <p:cNvPr id="3" name="20 Rectángulo"/>
          <p:cNvSpPr>
            <a:spLocks noChangeArrowheads="1"/>
          </p:cNvSpPr>
          <p:nvPr/>
        </p:nvSpPr>
        <p:spPr bwMode="white">
          <a:xfrm>
            <a:off x="0" y="0"/>
            <a:ext cx="9144000" cy="155575"/>
          </a:xfrm>
          <a:prstGeom prst="rect">
            <a:avLst/>
          </a:prstGeom>
          <a:solidFill>
            <a:srgbClr val="FFFFFF"/>
          </a:solidFill>
          <a:ln w="9525">
            <a:noFill/>
            <a:miter lim="800000"/>
            <a:headEnd/>
            <a:tailEnd/>
          </a:ln>
        </p:spPr>
        <p:txBody>
          <a:bodyPr wrap="none" anchor="ctr"/>
          <a:lstStyle/>
          <a:p>
            <a:pPr>
              <a:defRPr/>
            </a:pPr>
            <a:endParaRPr lang="en-US">
              <a:latin typeface="Arial" pitchFamily="34" charset="0"/>
            </a:endParaRPr>
          </a:p>
        </p:txBody>
      </p:sp>
      <p:sp>
        <p:nvSpPr>
          <p:cNvPr id="4" name="21 Rectángulo"/>
          <p:cNvSpPr>
            <a:spLocks noChangeArrowheads="1"/>
          </p:cNvSpPr>
          <p:nvPr/>
        </p:nvSpPr>
        <p:spPr bwMode="white">
          <a:xfrm>
            <a:off x="8991600" y="0"/>
            <a:ext cx="152400" cy="6858000"/>
          </a:xfrm>
          <a:prstGeom prst="rect">
            <a:avLst/>
          </a:prstGeom>
          <a:solidFill>
            <a:srgbClr val="FFFFFF"/>
          </a:solidFill>
          <a:ln w="9525">
            <a:noFill/>
            <a:miter lim="800000"/>
            <a:headEnd/>
            <a:tailEnd/>
          </a:ln>
        </p:spPr>
        <p:txBody>
          <a:bodyPr wrap="none" anchor="ctr"/>
          <a:lstStyle/>
          <a:p>
            <a:pPr>
              <a:defRPr/>
            </a:pPr>
            <a:endParaRPr lang="en-US">
              <a:latin typeface="Arial" pitchFamily="34" charset="0"/>
            </a:endParaRPr>
          </a:p>
        </p:txBody>
      </p:sp>
      <p:sp>
        <p:nvSpPr>
          <p:cNvPr id="5" name="23 Rectángulo"/>
          <p:cNvSpPr>
            <a:spLocks noChangeArrowheads="1"/>
          </p:cNvSpPr>
          <p:nvPr/>
        </p:nvSpPr>
        <p:spPr bwMode="white">
          <a:xfrm>
            <a:off x="0" y="0"/>
            <a:ext cx="152400" cy="6858000"/>
          </a:xfrm>
          <a:prstGeom prst="rect">
            <a:avLst/>
          </a:prstGeom>
          <a:solidFill>
            <a:srgbClr val="FFFFFF"/>
          </a:solidFill>
          <a:ln w="9525">
            <a:noFill/>
            <a:miter lim="800000"/>
            <a:headEnd/>
            <a:tailEnd/>
          </a:ln>
        </p:spPr>
        <p:txBody>
          <a:bodyPr wrap="none" anchor="ctr"/>
          <a:lstStyle/>
          <a:p>
            <a:pPr>
              <a:defRPr/>
            </a:pPr>
            <a:endParaRPr lang="en-US">
              <a:latin typeface="Arial" pitchFamily="34" charset="0"/>
            </a:endParaRPr>
          </a:p>
        </p:txBody>
      </p:sp>
      <p:sp>
        <p:nvSpPr>
          <p:cNvPr id="6" name="5 Rectángulo"/>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ea typeface="+mn-ea"/>
              <a:cs typeface="Arial" charset="0"/>
            </a:endParaRPr>
          </a:p>
        </p:txBody>
      </p:sp>
      <p:sp>
        <p:nvSpPr>
          <p:cNvPr id="7" name="6 Rectángulo"/>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ea typeface="+mn-ea"/>
              <a:cs typeface="Arial" charset="0"/>
            </a:endParaRPr>
          </a:p>
        </p:txBody>
      </p:sp>
      <p:sp>
        <p:nvSpPr>
          <p:cNvPr id="8" name="1 Marcador de fecha"/>
          <p:cNvSpPr>
            <a:spLocks noGrp="1"/>
          </p:cNvSpPr>
          <p:nvPr>
            <p:ph type="dt" sz="half" idx="10"/>
          </p:nvPr>
        </p:nvSpPr>
        <p:spPr/>
        <p:txBody>
          <a:bodyPr/>
          <a:lstStyle>
            <a:lvl1pPr>
              <a:defRPr smtClean="0"/>
            </a:lvl1pPr>
          </a:lstStyle>
          <a:p>
            <a:fld id="{A964EBD8-426C-45FD-B9C2-1128A90C1C99}" type="datetimeFigureOut">
              <a:rPr lang="es-ES" smtClean="0"/>
              <a:t>14/10/2017</a:t>
            </a:fld>
            <a:endParaRPr lang="es-ES"/>
          </a:p>
        </p:txBody>
      </p:sp>
      <p:sp>
        <p:nvSpPr>
          <p:cNvPr id="9" name="2 Marcador de pie de página"/>
          <p:cNvSpPr>
            <a:spLocks noGrp="1"/>
          </p:cNvSpPr>
          <p:nvPr>
            <p:ph type="ftr" sz="quarter" idx="11"/>
          </p:nvPr>
        </p:nvSpPr>
        <p:spPr/>
        <p:txBody>
          <a:bodyPr/>
          <a:lstStyle>
            <a:lvl1pPr>
              <a:defRPr/>
            </a:lvl1pPr>
          </a:lstStyle>
          <a:p>
            <a:endParaRPr lang="es-ES"/>
          </a:p>
        </p:txBody>
      </p:sp>
      <p:sp>
        <p:nvSpPr>
          <p:cNvPr id="10" name="3 Marcador de número de diapositiva"/>
          <p:cNvSpPr>
            <a:spLocks noGrp="1"/>
          </p:cNvSpPr>
          <p:nvPr>
            <p:ph type="sldNum" sz="quarter" idx="12"/>
          </p:nvPr>
        </p:nvSpPr>
        <p:spPr>
          <a:xfrm>
            <a:off x="4267200" y="6324600"/>
            <a:ext cx="609600" cy="441325"/>
          </a:xfrm>
        </p:spPr>
        <p:txBody>
          <a:bodyPr/>
          <a:lstStyle>
            <a:lvl1pPr>
              <a:defRPr smtClean="0">
                <a:solidFill>
                  <a:srgbClr val="FFFFFF"/>
                </a:solidFill>
              </a:defRPr>
            </a:lvl1pPr>
          </a:lstStyle>
          <a:p>
            <a:fld id="{22FDC573-A2FB-441A-8438-89CF501EF195}" type="slidenum">
              <a:rPr lang="es-ES" smtClean="0"/>
              <a:t>‹Nº›</a:t>
            </a:fld>
            <a:endParaRPr lang="es-ES"/>
          </a:p>
        </p:txBody>
      </p:sp>
    </p:spTree>
    <p:extLst>
      <p:ext uri="{BB962C8B-B14F-4D97-AF65-F5344CB8AC3E}">
        <p14:creationId xmlns:p14="http://schemas.microsoft.com/office/powerpoint/2010/main" val="3167536159"/>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5" name="4 Rectángulo"/>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ea typeface="+mn-ea"/>
              <a:cs typeface="Arial" charset="0"/>
            </a:endParaRPr>
          </a:p>
        </p:txBody>
      </p:sp>
      <p:sp>
        <p:nvSpPr>
          <p:cNvPr id="6" name="20 Rectángulo"/>
          <p:cNvSpPr>
            <a:spLocks noChangeArrowheads="1"/>
          </p:cNvSpPr>
          <p:nvPr/>
        </p:nvSpPr>
        <p:spPr bwMode="white">
          <a:xfrm>
            <a:off x="0" y="6705600"/>
            <a:ext cx="9144000" cy="152400"/>
          </a:xfrm>
          <a:prstGeom prst="rect">
            <a:avLst/>
          </a:prstGeom>
          <a:solidFill>
            <a:srgbClr val="FFFFFF"/>
          </a:solidFill>
          <a:ln w="9525">
            <a:noFill/>
            <a:miter lim="800000"/>
            <a:headEnd/>
            <a:tailEnd/>
          </a:ln>
        </p:spPr>
        <p:txBody>
          <a:bodyPr wrap="none" anchor="ctr"/>
          <a:lstStyle/>
          <a:p>
            <a:pPr>
              <a:defRPr/>
            </a:pPr>
            <a:endParaRPr lang="en-US">
              <a:latin typeface="Arial" pitchFamily="34" charset="0"/>
            </a:endParaRPr>
          </a:p>
        </p:txBody>
      </p:sp>
      <p:sp>
        <p:nvSpPr>
          <p:cNvPr id="7" name="21 Rectángulo"/>
          <p:cNvSpPr>
            <a:spLocks noChangeArrowheads="1"/>
          </p:cNvSpPr>
          <p:nvPr/>
        </p:nvSpPr>
        <p:spPr bwMode="white">
          <a:xfrm>
            <a:off x="8991600" y="0"/>
            <a:ext cx="152400" cy="6858000"/>
          </a:xfrm>
          <a:prstGeom prst="rect">
            <a:avLst/>
          </a:prstGeom>
          <a:solidFill>
            <a:srgbClr val="FFFFFF"/>
          </a:solidFill>
          <a:ln w="9525">
            <a:noFill/>
            <a:miter lim="800000"/>
            <a:headEnd/>
            <a:tailEnd/>
          </a:ln>
        </p:spPr>
        <p:txBody>
          <a:bodyPr wrap="none" anchor="ctr"/>
          <a:lstStyle/>
          <a:p>
            <a:pPr>
              <a:defRPr/>
            </a:pPr>
            <a:endParaRPr lang="en-US">
              <a:latin typeface="Arial" pitchFamily="34" charset="0"/>
            </a:endParaRPr>
          </a:p>
        </p:txBody>
      </p:sp>
      <p:sp>
        <p:nvSpPr>
          <p:cNvPr id="8" name="23 Rectángulo"/>
          <p:cNvSpPr>
            <a:spLocks noChangeArrowheads="1"/>
          </p:cNvSpPr>
          <p:nvPr/>
        </p:nvSpPr>
        <p:spPr bwMode="white">
          <a:xfrm>
            <a:off x="0" y="0"/>
            <a:ext cx="9144000" cy="119063"/>
          </a:xfrm>
          <a:prstGeom prst="rect">
            <a:avLst/>
          </a:prstGeom>
          <a:solidFill>
            <a:srgbClr val="FFFFFF"/>
          </a:solidFill>
          <a:ln w="9525">
            <a:noFill/>
            <a:miter lim="800000"/>
            <a:headEnd/>
            <a:tailEnd/>
          </a:ln>
        </p:spPr>
        <p:txBody>
          <a:bodyPr wrap="none" anchor="ctr"/>
          <a:lstStyle/>
          <a:p>
            <a:pPr>
              <a:defRPr/>
            </a:pPr>
            <a:endParaRPr lang="en-US">
              <a:latin typeface="Arial" pitchFamily="34" charset="0"/>
            </a:endParaRPr>
          </a:p>
        </p:txBody>
      </p:sp>
      <p:sp>
        <p:nvSpPr>
          <p:cNvPr id="9" name="24 Rectángulo"/>
          <p:cNvSpPr>
            <a:spLocks noChangeArrowheads="1"/>
          </p:cNvSpPr>
          <p:nvPr/>
        </p:nvSpPr>
        <p:spPr bwMode="white">
          <a:xfrm>
            <a:off x="0" y="0"/>
            <a:ext cx="152400" cy="6858000"/>
          </a:xfrm>
          <a:prstGeom prst="rect">
            <a:avLst/>
          </a:prstGeom>
          <a:solidFill>
            <a:srgbClr val="FFFFFF"/>
          </a:solidFill>
          <a:ln w="9525">
            <a:noFill/>
            <a:miter lim="800000"/>
            <a:headEnd/>
            <a:tailEnd/>
          </a:ln>
        </p:spPr>
        <p:txBody>
          <a:bodyPr wrap="none" anchor="ctr"/>
          <a:lstStyle/>
          <a:p>
            <a:pPr>
              <a:defRPr/>
            </a:pPr>
            <a:endParaRPr lang="en-US">
              <a:latin typeface="Arial" pitchFamily="34" charset="0"/>
            </a:endParaRPr>
          </a:p>
        </p:txBody>
      </p:sp>
      <p:sp>
        <p:nvSpPr>
          <p:cNvPr id="10" name="9 Rectángulo"/>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1" name="10 Rectángulo"/>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ea typeface="+mn-ea"/>
              <a:cs typeface="Arial" charset="0"/>
            </a:endParaRPr>
          </a:p>
        </p:txBody>
      </p:sp>
      <p:sp>
        <p:nvSpPr>
          <p:cNvPr id="12" name="11 Conector recto"/>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ea typeface="+mn-ea"/>
              <a:cs typeface="Arial" charset="0"/>
            </a:endParaRPr>
          </a:p>
        </p:txBody>
      </p:sp>
      <p:sp>
        <p:nvSpPr>
          <p:cNvPr id="13" name="12 Elipse"/>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4" name="13 Elipse"/>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5" name="14 Rectángulo"/>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ea typeface="+mn-ea"/>
              <a:cs typeface="Arial" charset="0"/>
            </a:endParaRPr>
          </a:p>
        </p:txBody>
      </p:sp>
      <p:sp>
        <p:nvSpPr>
          <p:cNvPr id="2" name="1 Título"/>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s-ES" smtClean="0"/>
              <a:t>Haga clic para modificar el estilo de título del patrón</a:t>
            </a:r>
            <a:endParaRPr lang="en-US"/>
          </a:p>
        </p:txBody>
      </p:sp>
      <p:sp>
        <p:nvSpPr>
          <p:cNvPr id="3" name="2 Marcador de texto"/>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s-ES" smtClean="0"/>
              <a:t>Haga clic para modificar el estilo de texto del patrón</a:t>
            </a:r>
          </a:p>
        </p:txBody>
      </p:sp>
      <p:sp>
        <p:nvSpPr>
          <p:cNvPr id="20" name="19 Marcador de contenido"/>
          <p:cNvSpPr>
            <a:spLocks noGrp="1"/>
          </p:cNvSpPr>
          <p:nvPr>
            <p:ph sz="quarter" idx="1"/>
          </p:nvPr>
        </p:nvSpPr>
        <p:spPr>
          <a:xfrm>
            <a:off x="3124200" y="685800"/>
            <a:ext cx="5638800" cy="5410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6" name="6 Marcador de número de diapositiva"/>
          <p:cNvSpPr>
            <a:spLocks noGrp="1"/>
          </p:cNvSpPr>
          <p:nvPr>
            <p:ph type="sldNum" sz="quarter" idx="10"/>
          </p:nvPr>
        </p:nvSpPr>
        <p:spPr>
          <a:xfrm>
            <a:off x="1371600" y="312738"/>
            <a:ext cx="457200" cy="441325"/>
          </a:xfrm>
        </p:spPr>
        <p:txBody>
          <a:bodyPr/>
          <a:lstStyle>
            <a:lvl1pPr>
              <a:defRPr smtClean="0"/>
            </a:lvl1pPr>
          </a:lstStyle>
          <a:p>
            <a:fld id="{22FDC573-A2FB-441A-8438-89CF501EF195}" type="slidenum">
              <a:rPr lang="es-ES" smtClean="0"/>
              <a:t>‹Nº›</a:t>
            </a:fld>
            <a:endParaRPr lang="es-ES"/>
          </a:p>
        </p:txBody>
      </p:sp>
      <p:sp>
        <p:nvSpPr>
          <p:cNvPr id="17" name="4 Marcador de fecha"/>
          <p:cNvSpPr>
            <a:spLocks noGrp="1"/>
          </p:cNvSpPr>
          <p:nvPr>
            <p:ph type="dt" sz="half" idx="11"/>
          </p:nvPr>
        </p:nvSpPr>
        <p:spPr/>
        <p:txBody>
          <a:bodyPr/>
          <a:lstStyle>
            <a:lvl1pPr>
              <a:defRPr smtClean="0"/>
            </a:lvl1pPr>
          </a:lstStyle>
          <a:p>
            <a:fld id="{A964EBD8-426C-45FD-B9C2-1128A90C1C99}" type="datetimeFigureOut">
              <a:rPr lang="es-ES" smtClean="0"/>
              <a:t>14/10/2017</a:t>
            </a:fld>
            <a:endParaRPr lang="es-ES"/>
          </a:p>
        </p:txBody>
      </p:sp>
      <p:sp>
        <p:nvSpPr>
          <p:cNvPr id="18" name="5 Marcador de pie de página"/>
          <p:cNvSpPr>
            <a:spLocks noGrp="1"/>
          </p:cNvSpPr>
          <p:nvPr>
            <p:ph type="ftr" sz="quarter" idx="12"/>
          </p:nvPr>
        </p:nvSpPr>
        <p:spPr>
          <a:xfrm>
            <a:off x="301625" y="6410325"/>
            <a:ext cx="3382963" cy="366713"/>
          </a:xfrm>
        </p:spPr>
        <p:txBody>
          <a:bodyPr/>
          <a:lstStyle>
            <a:lvl1pPr>
              <a:defRPr/>
            </a:lvl1pPr>
          </a:lstStyle>
          <a:p>
            <a:endParaRPr lang="es-ES"/>
          </a:p>
        </p:txBody>
      </p:sp>
    </p:spTree>
    <p:extLst>
      <p:ext uri="{BB962C8B-B14F-4D97-AF65-F5344CB8AC3E}">
        <p14:creationId xmlns:p14="http://schemas.microsoft.com/office/powerpoint/2010/main" val="4257575016"/>
      </p:ext>
    </p:extLst>
  </p:cSld>
  <p:clrMapOvr>
    <a:overrideClrMapping bg1="lt1" tx1="dk1" bg2="lt2" tx2="dk2" accent1="accent1" accent2="accent2" accent3="accent3" accent4="accent4" accent5="accent5" accent6="accent6" hlink="hlink" folHlink="folHlink"/>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5" name="4 Conector recto"/>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ea typeface="+mn-ea"/>
              <a:cs typeface="Arial" charset="0"/>
            </a:endParaRPr>
          </a:p>
        </p:txBody>
      </p:sp>
      <p:sp>
        <p:nvSpPr>
          <p:cNvPr id="6" name="20 Rectángulo"/>
          <p:cNvSpPr>
            <a:spLocks noChangeArrowheads="1"/>
          </p:cNvSpPr>
          <p:nvPr/>
        </p:nvSpPr>
        <p:spPr bwMode="white">
          <a:xfrm>
            <a:off x="0" y="6705600"/>
            <a:ext cx="9144000" cy="152400"/>
          </a:xfrm>
          <a:prstGeom prst="rect">
            <a:avLst/>
          </a:prstGeom>
          <a:solidFill>
            <a:srgbClr val="FFFFFF"/>
          </a:solidFill>
          <a:ln w="9525">
            <a:noFill/>
            <a:miter lim="800000"/>
            <a:headEnd/>
            <a:tailEnd/>
          </a:ln>
        </p:spPr>
        <p:txBody>
          <a:bodyPr wrap="none" anchor="ctr"/>
          <a:lstStyle/>
          <a:p>
            <a:pPr>
              <a:defRPr/>
            </a:pPr>
            <a:endParaRPr lang="en-US">
              <a:latin typeface="Arial" pitchFamily="34" charset="0"/>
            </a:endParaRPr>
          </a:p>
        </p:txBody>
      </p:sp>
      <p:sp>
        <p:nvSpPr>
          <p:cNvPr id="7" name="21 Rectángulo"/>
          <p:cNvSpPr>
            <a:spLocks noChangeArrowheads="1"/>
          </p:cNvSpPr>
          <p:nvPr/>
        </p:nvSpPr>
        <p:spPr bwMode="white">
          <a:xfrm>
            <a:off x="8991600" y="0"/>
            <a:ext cx="152400" cy="6858000"/>
          </a:xfrm>
          <a:prstGeom prst="rect">
            <a:avLst/>
          </a:prstGeom>
          <a:solidFill>
            <a:srgbClr val="FFFFFF"/>
          </a:solidFill>
          <a:ln w="9525">
            <a:noFill/>
            <a:miter lim="800000"/>
            <a:headEnd/>
            <a:tailEnd/>
          </a:ln>
        </p:spPr>
        <p:txBody>
          <a:bodyPr wrap="none" anchor="ctr"/>
          <a:lstStyle/>
          <a:p>
            <a:pPr>
              <a:defRPr/>
            </a:pPr>
            <a:endParaRPr lang="en-US">
              <a:latin typeface="Arial" pitchFamily="34" charset="0"/>
            </a:endParaRPr>
          </a:p>
        </p:txBody>
      </p:sp>
      <p:sp>
        <p:nvSpPr>
          <p:cNvPr id="8" name="23 Rectángulo"/>
          <p:cNvSpPr>
            <a:spLocks noChangeArrowheads="1"/>
          </p:cNvSpPr>
          <p:nvPr/>
        </p:nvSpPr>
        <p:spPr bwMode="white">
          <a:xfrm>
            <a:off x="0" y="0"/>
            <a:ext cx="9144000" cy="152400"/>
          </a:xfrm>
          <a:prstGeom prst="rect">
            <a:avLst/>
          </a:prstGeom>
          <a:solidFill>
            <a:srgbClr val="FFFFFF"/>
          </a:solidFill>
          <a:ln w="9525">
            <a:noFill/>
            <a:miter lim="800000"/>
            <a:headEnd/>
            <a:tailEnd/>
          </a:ln>
        </p:spPr>
        <p:txBody>
          <a:bodyPr wrap="none" anchor="ctr"/>
          <a:lstStyle/>
          <a:p>
            <a:pPr>
              <a:defRPr/>
            </a:pPr>
            <a:endParaRPr lang="en-US">
              <a:latin typeface="Arial" pitchFamily="34" charset="0"/>
            </a:endParaRPr>
          </a:p>
        </p:txBody>
      </p:sp>
      <p:sp>
        <p:nvSpPr>
          <p:cNvPr id="9" name="24 Rectángulo"/>
          <p:cNvSpPr>
            <a:spLocks noChangeArrowheads="1"/>
          </p:cNvSpPr>
          <p:nvPr/>
        </p:nvSpPr>
        <p:spPr bwMode="white">
          <a:xfrm>
            <a:off x="0" y="0"/>
            <a:ext cx="152400" cy="6858000"/>
          </a:xfrm>
          <a:prstGeom prst="rect">
            <a:avLst/>
          </a:prstGeom>
          <a:solidFill>
            <a:srgbClr val="FFFFFF"/>
          </a:solidFill>
          <a:ln w="9525">
            <a:noFill/>
            <a:miter lim="800000"/>
            <a:headEnd/>
            <a:tailEnd/>
          </a:ln>
        </p:spPr>
        <p:txBody>
          <a:bodyPr wrap="none" anchor="ctr"/>
          <a:lstStyle/>
          <a:p>
            <a:pPr>
              <a:defRPr/>
            </a:pPr>
            <a:endParaRPr lang="en-US">
              <a:latin typeface="Arial" pitchFamily="34" charset="0"/>
            </a:endParaRPr>
          </a:p>
        </p:txBody>
      </p:sp>
      <p:sp>
        <p:nvSpPr>
          <p:cNvPr id="10" name="9 Rectángulo"/>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ea typeface="+mn-ea"/>
              <a:cs typeface="Arial" charset="0"/>
            </a:endParaRPr>
          </a:p>
        </p:txBody>
      </p:sp>
      <p:sp>
        <p:nvSpPr>
          <p:cNvPr id="11" name="10 Rectángulo"/>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2" name="11 Rectángulo"/>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ea typeface="+mn-ea"/>
              <a:cs typeface="Arial" charset="0"/>
            </a:endParaRPr>
          </a:p>
        </p:txBody>
      </p:sp>
      <p:sp>
        <p:nvSpPr>
          <p:cNvPr id="13" name="12 Elipse"/>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4" name="13 Elipse"/>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5" name="14 Rectángulo"/>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ea typeface="+mn-ea"/>
              <a:cs typeface="Arial" charset="0"/>
            </a:endParaRPr>
          </a:p>
        </p:txBody>
      </p:sp>
      <p:sp>
        <p:nvSpPr>
          <p:cNvPr id="2" name="1 Título"/>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s-ES" noProof="0" smtClean="0"/>
              <a:t>Haga clic en el icono para agregar una imagen</a:t>
            </a:r>
            <a:endParaRPr lang="en-US" noProof="0" dirty="0"/>
          </a:p>
        </p:txBody>
      </p:sp>
      <p:sp>
        <p:nvSpPr>
          <p:cNvPr id="4" name="3 Marcador de texto"/>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s-ES" smtClean="0"/>
              <a:t>Haga clic para modificar el estilo de texto del patrón</a:t>
            </a:r>
          </a:p>
        </p:txBody>
      </p:sp>
      <p:sp>
        <p:nvSpPr>
          <p:cNvPr id="16" name="6 Marcador de número de diapositiva"/>
          <p:cNvSpPr>
            <a:spLocks noGrp="1"/>
          </p:cNvSpPr>
          <p:nvPr>
            <p:ph type="sldNum" sz="quarter" idx="10"/>
          </p:nvPr>
        </p:nvSpPr>
        <p:spPr>
          <a:xfrm>
            <a:off x="1371600" y="312738"/>
            <a:ext cx="457200" cy="441325"/>
          </a:xfrm>
        </p:spPr>
        <p:txBody>
          <a:bodyPr/>
          <a:lstStyle>
            <a:lvl1pPr>
              <a:defRPr smtClean="0"/>
            </a:lvl1pPr>
          </a:lstStyle>
          <a:p>
            <a:fld id="{22FDC573-A2FB-441A-8438-89CF501EF195}" type="slidenum">
              <a:rPr lang="es-ES" smtClean="0"/>
              <a:t>‹Nº›</a:t>
            </a:fld>
            <a:endParaRPr lang="es-ES"/>
          </a:p>
        </p:txBody>
      </p:sp>
      <p:sp>
        <p:nvSpPr>
          <p:cNvPr id="17" name="4 Marcador de fecha"/>
          <p:cNvSpPr>
            <a:spLocks noGrp="1"/>
          </p:cNvSpPr>
          <p:nvPr>
            <p:ph type="dt" sz="half" idx="11"/>
          </p:nvPr>
        </p:nvSpPr>
        <p:spPr>
          <a:xfrm>
            <a:off x="5788025" y="6405563"/>
            <a:ext cx="3044825" cy="365125"/>
          </a:xfrm>
        </p:spPr>
        <p:txBody>
          <a:bodyPr/>
          <a:lstStyle>
            <a:lvl1pPr>
              <a:defRPr smtClean="0"/>
            </a:lvl1pPr>
          </a:lstStyle>
          <a:p>
            <a:fld id="{A964EBD8-426C-45FD-B9C2-1128A90C1C99}" type="datetimeFigureOut">
              <a:rPr lang="es-ES" smtClean="0"/>
              <a:t>14/10/2017</a:t>
            </a:fld>
            <a:endParaRPr lang="es-ES"/>
          </a:p>
        </p:txBody>
      </p:sp>
      <p:sp>
        <p:nvSpPr>
          <p:cNvPr id="18" name="5 Marcador de pie de página"/>
          <p:cNvSpPr>
            <a:spLocks noGrp="1"/>
          </p:cNvSpPr>
          <p:nvPr>
            <p:ph type="ftr" sz="quarter" idx="12"/>
          </p:nvPr>
        </p:nvSpPr>
        <p:spPr>
          <a:xfrm>
            <a:off x="301625" y="6410325"/>
            <a:ext cx="3584575" cy="366713"/>
          </a:xfrm>
        </p:spPr>
        <p:txBody>
          <a:bodyPr/>
          <a:lstStyle>
            <a:lvl1pPr>
              <a:defRPr/>
            </a:lvl1pPr>
          </a:lstStyle>
          <a:p>
            <a:endParaRPr lang="es-ES"/>
          </a:p>
        </p:txBody>
      </p:sp>
    </p:spTree>
    <p:extLst>
      <p:ext uri="{BB962C8B-B14F-4D97-AF65-F5344CB8AC3E}">
        <p14:creationId xmlns:p14="http://schemas.microsoft.com/office/powerpoint/2010/main" val="519794720"/>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5602" name="16 Rectángulo"/>
          <p:cNvSpPr>
            <a:spLocks noChangeArrowheads="1"/>
          </p:cNvSpPr>
          <p:nvPr/>
        </p:nvSpPr>
        <p:spPr bwMode="white">
          <a:xfrm>
            <a:off x="0" y="6705600"/>
            <a:ext cx="9144000" cy="152400"/>
          </a:xfrm>
          <a:prstGeom prst="rect">
            <a:avLst/>
          </a:prstGeom>
          <a:solidFill>
            <a:srgbClr val="FFFFFF"/>
          </a:solidFill>
          <a:ln w="9525">
            <a:noFill/>
            <a:miter lim="800000"/>
            <a:headEnd/>
            <a:tailEnd/>
          </a:ln>
        </p:spPr>
        <p:txBody>
          <a:bodyPr wrap="none" anchor="ctr"/>
          <a:lstStyle/>
          <a:p>
            <a:pPr>
              <a:defRPr/>
            </a:pPr>
            <a:endParaRPr lang="en-US">
              <a:latin typeface="Arial" pitchFamily="34" charset="0"/>
            </a:endParaRPr>
          </a:p>
        </p:txBody>
      </p:sp>
      <p:sp>
        <p:nvSpPr>
          <p:cNvPr id="25603" name="15 Rectángulo"/>
          <p:cNvSpPr>
            <a:spLocks noChangeArrowheads="1"/>
          </p:cNvSpPr>
          <p:nvPr/>
        </p:nvSpPr>
        <p:spPr bwMode="white">
          <a:xfrm>
            <a:off x="0" y="0"/>
            <a:ext cx="9144000" cy="1393825"/>
          </a:xfrm>
          <a:prstGeom prst="rect">
            <a:avLst/>
          </a:prstGeom>
          <a:solidFill>
            <a:srgbClr val="FFFFFF"/>
          </a:solidFill>
          <a:ln w="9525">
            <a:noFill/>
            <a:miter lim="800000"/>
            <a:headEnd/>
            <a:tailEnd/>
          </a:ln>
        </p:spPr>
        <p:txBody>
          <a:bodyPr wrap="none" anchor="ctr"/>
          <a:lstStyle/>
          <a:p>
            <a:pPr>
              <a:defRPr/>
            </a:pPr>
            <a:endParaRPr lang="en-US">
              <a:latin typeface="Arial" pitchFamily="34" charset="0"/>
            </a:endParaRPr>
          </a:p>
        </p:txBody>
      </p:sp>
      <p:sp>
        <p:nvSpPr>
          <p:cNvPr id="25604" name="17 Rectángulo"/>
          <p:cNvSpPr>
            <a:spLocks noChangeArrowheads="1"/>
          </p:cNvSpPr>
          <p:nvPr/>
        </p:nvSpPr>
        <p:spPr bwMode="white">
          <a:xfrm>
            <a:off x="0" y="0"/>
            <a:ext cx="152400" cy="6858000"/>
          </a:xfrm>
          <a:prstGeom prst="rect">
            <a:avLst/>
          </a:prstGeom>
          <a:solidFill>
            <a:srgbClr val="FFFFFF"/>
          </a:solidFill>
          <a:ln w="9525">
            <a:noFill/>
            <a:miter lim="800000"/>
            <a:headEnd/>
            <a:tailEnd/>
          </a:ln>
        </p:spPr>
        <p:txBody>
          <a:bodyPr wrap="none" anchor="ctr"/>
          <a:lstStyle/>
          <a:p>
            <a:pPr>
              <a:defRPr/>
            </a:pPr>
            <a:endParaRPr lang="en-US">
              <a:latin typeface="Arial" pitchFamily="34" charset="0"/>
            </a:endParaRPr>
          </a:p>
        </p:txBody>
      </p:sp>
      <p:sp>
        <p:nvSpPr>
          <p:cNvPr id="25605" name="18 Rectángulo"/>
          <p:cNvSpPr>
            <a:spLocks noChangeArrowheads="1"/>
          </p:cNvSpPr>
          <p:nvPr/>
        </p:nvSpPr>
        <p:spPr bwMode="white">
          <a:xfrm>
            <a:off x="8991600" y="0"/>
            <a:ext cx="152400" cy="6858000"/>
          </a:xfrm>
          <a:prstGeom prst="rect">
            <a:avLst/>
          </a:prstGeom>
          <a:solidFill>
            <a:srgbClr val="FFFFFF"/>
          </a:solidFill>
          <a:ln w="9525">
            <a:noFill/>
            <a:miter lim="800000"/>
            <a:headEnd/>
            <a:tailEnd/>
          </a:ln>
        </p:spPr>
        <p:txBody>
          <a:bodyPr wrap="none" anchor="ctr"/>
          <a:lstStyle/>
          <a:p>
            <a:pPr>
              <a:defRPr/>
            </a:pPr>
            <a:endParaRPr lang="en-US">
              <a:latin typeface="Arial" pitchFamily="34" charset="0"/>
            </a:endParaRPr>
          </a:p>
        </p:txBody>
      </p:sp>
      <p:sp>
        <p:nvSpPr>
          <p:cNvPr id="9" name="8 Rectángulo"/>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ea typeface="+mn-ea"/>
              <a:cs typeface="Arial" charset="0"/>
            </a:endParaRPr>
          </a:p>
        </p:txBody>
      </p:sp>
      <p:sp>
        <p:nvSpPr>
          <p:cNvPr id="14" name="13 Marcador de fecha"/>
          <p:cNvSpPr>
            <a:spLocks noGrp="1"/>
          </p:cNvSpPr>
          <p:nvPr>
            <p:ph type="dt" sz="half" idx="2"/>
          </p:nvPr>
        </p:nvSpPr>
        <p:spPr>
          <a:xfrm>
            <a:off x="5791200" y="6405563"/>
            <a:ext cx="3044825" cy="365125"/>
          </a:xfrm>
          <a:prstGeom prst="rect">
            <a:avLst/>
          </a:prstGeom>
        </p:spPr>
        <p:txBody>
          <a:bodyPr vert="horz" wrap="square" lIns="91440" tIns="45720" rIns="91440" bIns="45720" numCol="1" anchor="t" anchorCtr="0" compatLnSpc="1">
            <a:prstTxWarp prst="textNoShape">
              <a:avLst/>
            </a:prstTxWarp>
          </a:bodyPr>
          <a:lstStyle>
            <a:lvl1pPr algn="r">
              <a:defRPr sz="1400" smtClean="0">
                <a:solidFill>
                  <a:srgbClr val="FFFFFF"/>
                </a:solidFill>
                <a:latin typeface="Arial" pitchFamily="34" charset="0"/>
              </a:defRPr>
            </a:lvl1pPr>
          </a:lstStyle>
          <a:p>
            <a:fld id="{A964EBD8-426C-45FD-B9C2-1128A90C1C99}" type="datetimeFigureOut">
              <a:rPr lang="es-ES" smtClean="0"/>
              <a:t>14/10/2017</a:t>
            </a:fld>
            <a:endParaRPr lang="es-ES"/>
          </a:p>
        </p:txBody>
      </p:sp>
      <p:sp>
        <p:nvSpPr>
          <p:cNvPr id="3" name="2 Marcador de pie de página"/>
          <p:cNvSpPr>
            <a:spLocks noGrp="1"/>
          </p:cNvSpPr>
          <p:nvPr>
            <p:ph type="ftr" sz="quarter" idx="3"/>
          </p:nvPr>
        </p:nvSpPr>
        <p:spPr>
          <a:xfrm>
            <a:off x="304800" y="6410325"/>
            <a:ext cx="3581400" cy="366713"/>
          </a:xfrm>
          <a:prstGeom prst="rect">
            <a:avLst/>
          </a:prstGeom>
        </p:spPr>
        <p:txBody>
          <a:bodyPr vert="horz"/>
          <a:lstStyle>
            <a:lvl1pPr algn="l" eaLnBrk="1" latinLnBrk="0" hangingPunct="1">
              <a:defRPr kumimoji="0" sz="1200">
                <a:solidFill>
                  <a:srgbClr val="FFFFFF"/>
                </a:solidFill>
                <a:latin typeface="Arial" charset="0"/>
                <a:ea typeface="+mn-ea"/>
                <a:cs typeface="Arial" charset="0"/>
              </a:defRPr>
            </a:lvl1pPr>
          </a:lstStyle>
          <a:p>
            <a:endParaRPr lang="es-ES"/>
          </a:p>
        </p:txBody>
      </p:sp>
      <p:sp>
        <p:nvSpPr>
          <p:cNvPr id="8" name="7 Rectángulo"/>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ea typeface="+mn-ea"/>
              <a:cs typeface="Arial" charset="0"/>
            </a:endParaRPr>
          </a:p>
        </p:txBody>
      </p:sp>
      <p:sp>
        <p:nvSpPr>
          <p:cNvPr id="10" name="9 Conector recto"/>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ea typeface="+mn-ea"/>
              <a:cs typeface="Arial" charset="0"/>
            </a:endParaRPr>
          </a:p>
        </p:txBody>
      </p:sp>
      <p:sp>
        <p:nvSpPr>
          <p:cNvPr id="12" name="11 Elipse"/>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5" name="14 Elipse"/>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3" name="22 Marcador de número de diapositiva"/>
          <p:cNvSpPr>
            <a:spLocks noGrp="1"/>
          </p:cNvSpPr>
          <p:nvPr>
            <p:ph type="sldNum" sz="quarter" idx="4"/>
          </p:nvPr>
        </p:nvSpPr>
        <p:spPr>
          <a:xfrm>
            <a:off x="4343400" y="1039813"/>
            <a:ext cx="457200" cy="441325"/>
          </a:xfrm>
          <a:prstGeom prst="rect">
            <a:avLst/>
          </a:prstGeom>
        </p:spPr>
        <p:txBody>
          <a:bodyPr vert="horz" wrap="square" lIns="45720" tIns="45720" rIns="45720" bIns="45720" numCol="1" anchor="ctr" anchorCtr="0" compatLnSpc="1">
            <a:prstTxWarp prst="textNoShape">
              <a:avLst/>
            </a:prstTxWarp>
            <a:normAutofit/>
          </a:bodyPr>
          <a:lstStyle>
            <a:lvl1pPr algn="ctr">
              <a:defRPr sz="1600" smtClean="0">
                <a:solidFill>
                  <a:srgbClr val="7B9899"/>
                </a:solidFill>
                <a:latin typeface="Arial" pitchFamily="34" charset="0"/>
              </a:defRPr>
            </a:lvl1pPr>
          </a:lstStyle>
          <a:p>
            <a:fld id="{22FDC573-A2FB-441A-8438-89CF501EF195}" type="slidenum">
              <a:rPr lang="es-ES" smtClean="0"/>
              <a:t>‹Nº›</a:t>
            </a:fld>
            <a:endParaRPr lang="es-ES"/>
          </a:p>
        </p:txBody>
      </p:sp>
      <p:sp>
        <p:nvSpPr>
          <p:cNvPr id="3086" name="21 Marcador de título"/>
          <p:cNvSpPr>
            <a:spLocks noGrp="1"/>
          </p:cNvSpPr>
          <p:nvPr>
            <p:ph type="title"/>
          </p:nvPr>
        </p:nvSpPr>
        <p:spPr bwMode="auto">
          <a:xfrm>
            <a:off x="301625" y="228600"/>
            <a:ext cx="8534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s-ES" smtClean="0"/>
              <a:t>Haga clic para modificar el estilo de título del patrón</a:t>
            </a:r>
            <a:endParaRPr lang="en-US" smtClean="0"/>
          </a:p>
        </p:txBody>
      </p:sp>
      <p:sp>
        <p:nvSpPr>
          <p:cNvPr id="3087" name="12 Marcador de texto"/>
          <p:cNvSpPr>
            <a:spLocks noGrp="1"/>
          </p:cNvSpPr>
          <p:nvPr>
            <p:ph type="body" idx="1"/>
          </p:nvPr>
        </p:nvSpPr>
        <p:spPr bwMode="auto">
          <a:xfrm>
            <a:off x="301625" y="1524000"/>
            <a:ext cx="85344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ransition spd="slow"/>
  <p:timing>
    <p:tnLst>
      <p:par>
        <p:cTn id="1" dur="indefinite" restart="never" nodeType="tmRoot"/>
      </p:par>
    </p:tnLst>
  </p:timing>
  <p:txStyles>
    <p:titleStyle>
      <a:lvl1pPr algn="ctr" rtl="0" eaLnBrk="1" fontAlgn="base" hangingPunct="1">
        <a:spcBef>
          <a:spcPct val="0"/>
        </a:spcBef>
        <a:spcAft>
          <a:spcPct val="0"/>
        </a:spcAft>
        <a:defRPr sz="3300" kern="1200">
          <a:solidFill>
            <a:srgbClr val="7B9899"/>
          </a:solidFill>
          <a:latin typeface="+mj-lt"/>
          <a:ea typeface="ＭＳ Ｐゴシック" charset="0"/>
          <a:cs typeface="+mj-cs"/>
        </a:defRPr>
      </a:lvl1pPr>
      <a:lvl2pPr algn="ctr" rtl="0" eaLnBrk="1" fontAlgn="base" hangingPunct="1">
        <a:spcBef>
          <a:spcPct val="0"/>
        </a:spcBef>
        <a:spcAft>
          <a:spcPct val="0"/>
        </a:spcAft>
        <a:defRPr sz="3300">
          <a:solidFill>
            <a:srgbClr val="7B9899"/>
          </a:solidFill>
          <a:latin typeface="Georgia" pitchFamily="18" charset="0"/>
          <a:ea typeface="ＭＳ Ｐゴシック" charset="0"/>
        </a:defRPr>
      </a:lvl2pPr>
      <a:lvl3pPr algn="ctr" rtl="0" eaLnBrk="1" fontAlgn="base" hangingPunct="1">
        <a:spcBef>
          <a:spcPct val="0"/>
        </a:spcBef>
        <a:spcAft>
          <a:spcPct val="0"/>
        </a:spcAft>
        <a:defRPr sz="3300">
          <a:solidFill>
            <a:srgbClr val="7B9899"/>
          </a:solidFill>
          <a:latin typeface="Georgia" pitchFamily="18" charset="0"/>
          <a:ea typeface="ＭＳ Ｐゴシック" charset="0"/>
        </a:defRPr>
      </a:lvl3pPr>
      <a:lvl4pPr algn="ctr" rtl="0" eaLnBrk="1" fontAlgn="base" hangingPunct="1">
        <a:spcBef>
          <a:spcPct val="0"/>
        </a:spcBef>
        <a:spcAft>
          <a:spcPct val="0"/>
        </a:spcAft>
        <a:defRPr sz="3300">
          <a:solidFill>
            <a:srgbClr val="7B9899"/>
          </a:solidFill>
          <a:latin typeface="Georgia" pitchFamily="18" charset="0"/>
          <a:ea typeface="ＭＳ Ｐゴシック" charset="0"/>
        </a:defRPr>
      </a:lvl4pPr>
      <a:lvl5pPr algn="ctr" rtl="0" eaLnBrk="1" fontAlgn="base" hangingPunct="1">
        <a:spcBef>
          <a:spcPct val="0"/>
        </a:spcBef>
        <a:spcAft>
          <a:spcPct val="0"/>
        </a:spcAft>
        <a:defRPr sz="3300">
          <a:solidFill>
            <a:srgbClr val="7B9899"/>
          </a:solidFill>
          <a:latin typeface="Georgia" pitchFamily="18" charset="0"/>
          <a:ea typeface="ＭＳ Ｐゴシック" charset="0"/>
        </a:defRPr>
      </a:lvl5pPr>
      <a:lvl6pPr marL="457200" algn="ctr" rtl="0" eaLnBrk="1" fontAlgn="base" hangingPunct="1">
        <a:spcBef>
          <a:spcPct val="0"/>
        </a:spcBef>
        <a:spcAft>
          <a:spcPct val="0"/>
        </a:spcAft>
        <a:defRPr sz="3300">
          <a:solidFill>
            <a:srgbClr val="7B9899"/>
          </a:solidFill>
          <a:latin typeface="Georgia" pitchFamily="18" charset="0"/>
        </a:defRPr>
      </a:lvl6pPr>
      <a:lvl7pPr marL="914400" algn="ctr" rtl="0" eaLnBrk="1" fontAlgn="base" hangingPunct="1">
        <a:spcBef>
          <a:spcPct val="0"/>
        </a:spcBef>
        <a:spcAft>
          <a:spcPct val="0"/>
        </a:spcAft>
        <a:defRPr sz="3300">
          <a:solidFill>
            <a:srgbClr val="7B9899"/>
          </a:solidFill>
          <a:latin typeface="Georgia" pitchFamily="18" charset="0"/>
        </a:defRPr>
      </a:lvl7pPr>
      <a:lvl8pPr marL="1371600" algn="ctr" rtl="0" eaLnBrk="1" fontAlgn="base" hangingPunct="1">
        <a:spcBef>
          <a:spcPct val="0"/>
        </a:spcBef>
        <a:spcAft>
          <a:spcPct val="0"/>
        </a:spcAft>
        <a:defRPr sz="3300">
          <a:solidFill>
            <a:srgbClr val="7B9899"/>
          </a:solidFill>
          <a:latin typeface="Georgia" pitchFamily="18" charset="0"/>
        </a:defRPr>
      </a:lvl8pPr>
      <a:lvl9pPr marL="1828800" algn="ctr" rtl="0" eaLnBrk="1" fontAlgn="base" hangingPunct="1">
        <a:spcBef>
          <a:spcPct val="0"/>
        </a:spcBef>
        <a:spcAft>
          <a:spcPct val="0"/>
        </a:spcAft>
        <a:defRPr sz="3300">
          <a:solidFill>
            <a:srgbClr val="7B9899"/>
          </a:solidFill>
          <a:latin typeface="Georgia" pitchFamily="18" charset="0"/>
        </a:defRPr>
      </a:lvl9pPr>
    </p:titleStyle>
    <p:bodyStyle>
      <a:lvl1pPr marL="273050" indent="-273050" algn="l" rtl="0" eaLnBrk="1" fontAlgn="base" hangingPunct="1">
        <a:spcBef>
          <a:spcPct val="20000"/>
        </a:spcBef>
        <a:spcAft>
          <a:spcPct val="0"/>
        </a:spcAft>
        <a:buClr>
          <a:schemeClr val="accent1"/>
        </a:buClr>
        <a:buSzPct val="85000"/>
        <a:buFont typeface="Wingdings 2" pitchFamily="18" charset="2"/>
        <a:buChar char=""/>
        <a:defRPr sz="2700" kern="1200">
          <a:solidFill>
            <a:schemeClr val="tx1"/>
          </a:solidFill>
          <a:latin typeface="+mn-lt"/>
          <a:ea typeface="ＭＳ Ｐゴシック" charset="0"/>
          <a:cs typeface="+mn-cs"/>
        </a:defRPr>
      </a:lvl1pPr>
      <a:lvl2pPr marL="547688" indent="-273050" algn="l" rtl="0" eaLnBrk="1" fontAlgn="base" hangingPunct="1">
        <a:spcBef>
          <a:spcPct val="20000"/>
        </a:spcBef>
        <a:spcAft>
          <a:spcPct val="0"/>
        </a:spcAft>
        <a:buClr>
          <a:schemeClr val="accent2"/>
        </a:buClr>
        <a:buSzPct val="70000"/>
        <a:buFont typeface="Wingdings" pitchFamily="2" charset="2"/>
        <a:buChar char=""/>
        <a:defRPr sz="2200" kern="1200">
          <a:solidFill>
            <a:schemeClr val="tx2"/>
          </a:solidFill>
          <a:latin typeface="+mn-lt"/>
          <a:ea typeface="ＭＳ Ｐゴシック" charset="0"/>
          <a:cs typeface="+mn-cs"/>
        </a:defRPr>
      </a:lvl2pPr>
      <a:lvl3pPr marL="822325" indent="-228600" algn="l" rtl="0" eaLnBrk="1" fontAlgn="base" hangingPunct="1">
        <a:spcBef>
          <a:spcPct val="20000"/>
        </a:spcBef>
        <a:spcAft>
          <a:spcPct val="0"/>
        </a:spcAft>
        <a:buClr>
          <a:srgbClr val="8CADAE"/>
        </a:buClr>
        <a:buSzPct val="75000"/>
        <a:buFont typeface="Wingdings 2" pitchFamily="18" charset="2"/>
        <a:buChar char=""/>
        <a:defRPr sz="2000" kern="1200">
          <a:solidFill>
            <a:schemeClr val="tx1"/>
          </a:solidFill>
          <a:latin typeface="+mn-lt"/>
          <a:ea typeface="ＭＳ Ｐゴシック" charset="0"/>
          <a:cs typeface="+mn-cs"/>
        </a:defRPr>
      </a:lvl3pPr>
      <a:lvl4pPr marL="1096963" indent="-228600" algn="l" rtl="0" eaLnBrk="1" fontAlgn="base" hangingPunct="1">
        <a:spcBef>
          <a:spcPct val="20000"/>
        </a:spcBef>
        <a:spcAft>
          <a:spcPct val="0"/>
        </a:spcAft>
        <a:buClr>
          <a:srgbClr val="8C7B70"/>
        </a:buClr>
        <a:buSzPct val="70000"/>
        <a:buFont typeface="Wingdings" pitchFamily="2" charset="2"/>
        <a:buChar char=""/>
        <a:defRPr sz="2000" kern="1200">
          <a:solidFill>
            <a:schemeClr val="tx2"/>
          </a:solidFill>
          <a:latin typeface="+mn-lt"/>
          <a:ea typeface="ＭＳ Ｐゴシック" charset="0"/>
          <a:cs typeface="+mn-cs"/>
        </a:defRPr>
      </a:lvl4pPr>
      <a:lvl5pPr marL="1371600" indent="-228600" algn="l" rtl="0" eaLnBrk="1" fontAlgn="base" hangingPunct="1">
        <a:spcBef>
          <a:spcPct val="20000"/>
        </a:spcBef>
        <a:spcAft>
          <a:spcPct val="0"/>
        </a:spcAft>
        <a:buClr>
          <a:srgbClr val="8FB08C"/>
        </a:buClr>
        <a:buChar char="•"/>
        <a:defRPr kern="1200">
          <a:solidFill>
            <a:schemeClr val="tx1"/>
          </a:solidFill>
          <a:latin typeface="+mn-lt"/>
          <a:ea typeface="ＭＳ Ｐゴシック" charset="0"/>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pitchFamily="34" charset="0"/>
              </a:defRPr>
            </a:lvl1pPr>
          </a:lstStyle>
          <a:p>
            <a:pPr>
              <a:defRPr/>
            </a:pPr>
            <a:fld id="{1069FF56-FA8B-4E83-9AD0-F6A01687B788}" type="datetimeFigureOut">
              <a:rPr lang="es-ES"/>
              <a:pPr>
                <a:defRPr/>
              </a:pPr>
              <a:t>14/10/2017</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pitchFamily="34" charset="0"/>
              </a:defRPr>
            </a:lvl1pPr>
          </a:lstStyle>
          <a:p>
            <a:pPr>
              <a:defRPr/>
            </a:pPr>
            <a:fld id="{63A86033-4C6F-4A73-A1AB-ADDE586CABBC}"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ransition spd="slow"/>
  <p:txStyles>
    <p:titleStyle>
      <a:lvl1pPr algn="ctr" rtl="0" eaLnBrk="1" fontAlgn="base" hangingPunct="1">
        <a:spcBef>
          <a:spcPct val="0"/>
        </a:spcBef>
        <a:spcAft>
          <a:spcPct val="0"/>
        </a:spcAft>
        <a:defRPr sz="4400" kern="1200">
          <a:solidFill>
            <a:schemeClr val="tx1"/>
          </a:solidFill>
          <a:latin typeface="+mj-lt"/>
          <a:ea typeface="ＭＳ Ｐゴシック" charset="0"/>
          <a:cs typeface="+mj-cs"/>
        </a:defRPr>
      </a:lvl1pPr>
      <a:lvl2pPr algn="ctr" rtl="0" eaLnBrk="1" fontAlgn="base" hangingPunct="1">
        <a:spcBef>
          <a:spcPct val="0"/>
        </a:spcBef>
        <a:spcAft>
          <a:spcPct val="0"/>
        </a:spcAft>
        <a:defRPr sz="4400">
          <a:solidFill>
            <a:schemeClr val="tx1"/>
          </a:solidFill>
          <a:latin typeface="Calibri" pitchFamily="34" charset="0"/>
          <a:ea typeface="ＭＳ Ｐゴシック" charset="0"/>
        </a:defRPr>
      </a:lvl2pPr>
      <a:lvl3pPr algn="ctr" rtl="0" eaLnBrk="1" fontAlgn="base" hangingPunct="1">
        <a:spcBef>
          <a:spcPct val="0"/>
        </a:spcBef>
        <a:spcAft>
          <a:spcPct val="0"/>
        </a:spcAft>
        <a:defRPr sz="4400">
          <a:solidFill>
            <a:schemeClr val="tx1"/>
          </a:solidFill>
          <a:latin typeface="Calibri" pitchFamily="34" charset="0"/>
          <a:ea typeface="ＭＳ Ｐゴシック" charset="0"/>
        </a:defRPr>
      </a:lvl3pPr>
      <a:lvl4pPr algn="ctr" rtl="0" eaLnBrk="1" fontAlgn="base" hangingPunct="1">
        <a:spcBef>
          <a:spcPct val="0"/>
        </a:spcBef>
        <a:spcAft>
          <a:spcPct val="0"/>
        </a:spcAft>
        <a:defRPr sz="4400">
          <a:solidFill>
            <a:schemeClr val="tx1"/>
          </a:solidFill>
          <a:latin typeface="Calibri" pitchFamily="34" charset="0"/>
          <a:ea typeface="ＭＳ Ｐゴシック" charset="0"/>
        </a:defRPr>
      </a:lvl4pPr>
      <a:lvl5pPr algn="ctr" rtl="0" eaLnBrk="1" fontAlgn="base" hangingPunct="1">
        <a:spcBef>
          <a:spcPct val="0"/>
        </a:spcBef>
        <a:spcAft>
          <a:spcPct val="0"/>
        </a:spcAft>
        <a:defRPr sz="4400">
          <a:solidFill>
            <a:schemeClr val="tx1"/>
          </a:solidFill>
          <a:latin typeface="Calibri" pitchFamily="34" charset="0"/>
          <a:ea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7" name="6 Rectángulo redondeado"/>
          <p:cNvSpPr>
            <a:spLocks noChangeArrowheads="1"/>
          </p:cNvSpPr>
          <p:nvPr/>
        </p:nvSpPr>
        <p:spPr bwMode="auto">
          <a:xfrm>
            <a:off x="304800" y="328613"/>
            <a:ext cx="8532813" cy="6197600"/>
          </a:xfrm>
          <a:prstGeom prst="roundRect">
            <a:avLst>
              <a:gd name="adj" fmla="val 2079"/>
            </a:avLst>
          </a:prstGeom>
          <a:gradFill rotWithShape="1">
            <a:gsLst>
              <a:gs pos="0">
                <a:srgbClr val="FFFFFF"/>
              </a:gs>
              <a:gs pos="98000">
                <a:srgbClr val="FFFFFF"/>
              </a:gs>
              <a:gs pos="99055">
                <a:srgbClr val="F7F7F7"/>
              </a:gs>
              <a:gs pos="100000">
                <a:srgbClr val="DADADA"/>
              </a:gs>
            </a:gsLst>
            <a:lin ang="5400000" scaled="1"/>
          </a:gradFill>
          <a:ln w="2000" cap="rnd">
            <a:solidFill>
              <a:srgbClr val="A4A3A3"/>
            </a:solidFill>
            <a:round/>
            <a:headEnd/>
            <a:tailEnd/>
          </a:ln>
          <a:effectLst>
            <a:outerShdw blurRad="63500" dist="50800" dir="5400000" algn="tl" rotWithShape="0">
              <a:srgbClr val="000000">
                <a:alpha val="25000"/>
              </a:srgbClr>
            </a:outerShdw>
          </a:effectLst>
        </p:spPr>
        <p:txBody>
          <a:bodyPr anchor="ctr"/>
          <a:lstStyle>
            <a:extLst/>
          </a:lstStyle>
          <a:p>
            <a:pPr algn="ctr" fontAlgn="auto">
              <a:spcBef>
                <a:spcPts val="0"/>
              </a:spcBef>
              <a:spcAft>
                <a:spcPts val="0"/>
              </a:spcAft>
              <a:defRPr/>
            </a:pPr>
            <a:endParaRPr lang="en-US">
              <a:solidFill>
                <a:schemeClr val="lt1"/>
              </a:solidFill>
              <a:latin typeface="+mn-lt"/>
              <a:ea typeface="+mn-ea"/>
            </a:endParaRPr>
          </a:p>
        </p:txBody>
      </p:sp>
      <p:sp>
        <p:nvSpPr>
          <p:cNvPr id="9" name="8 Rectángulo redondeado"/>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3" name="12 Marcador de título"/>
          <p:cNvSpPr>
            <a:spLocks noGrp="1"/>
          </p:cNvSpPr>
          <p:nvPr>
            <p:ph type="title"/>
          </p:nvPr>
        </p:nvSpPr>
        <p:spPr>
          <a:xfrm>
            <a:off x="503238" y="4986338"/>
            <a:ext cx="8183562" cy="1050925"/>
          </a:xfrm>
          <a:prstGeom prst="rect">
            <a:avLst/>
          </a:prstGeom>
        </p:spPr>
        <p:txBody>
          <a:bodyPr vert="horz" wrap="square" lIns="91440" tIns="45720" rIns="91440" bIns="45720" numCol="1" anchor="b" anchorCtr="0" compatLnSpc="1">
            <a:prstTxWarp prst="textNoShape">
              <a:avLst/>
            </a:prstTxWarp>
            <a:normAutofit/>
          </a:bodyPr>
          <a:lstStyle/>
          <a:p>
            <a:pPr lvl="0"/>
            <a:r>
              <a:rPr lang="es-ES" smtClean="0"/>
              <a:t>Haga clic para modificar el estilo de título del patrón</a:t>
            </a:r>
            <a:endParaRPr lang="en-US" smtClean="0"/>
          </a:p>
        </p:txBody>
      </p:sp>
      <p:sp>
        <p:nvSpPr>
          <p:cNvPr id="2055" name="3 Marcador de texto"/>
          <p:cNvSpPr>
            <a:spLocks noGrp="1"/>
          </p:cNvSpPr>
          <p:nvPr>
            <p:ph type="body" idx="1"/>
          </p:nvPr>
        </p:nvSpPr>
        <p:spPr bwMode="auto">
          <a:xfrm>
            <a:off x="503238" y="530225"/>
            <a:ext cx="8183562" cy="418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9144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25" name="24 Marcador de fecha"/>
          <p:cNvSpPr>
            <a:spLocks noGrp="1"/>
          </p:cNvSpPr>
          <p:nvPr>
            <p:ph type="dt" sz="half" idx="2"/>
          </p:nvPr>
        </p:nvSpPr>
        <p:spPr>
          <a:xfrm>
            <a:off x="3776663" y="6111875"/>
            <a:ext cx="2286000" cy="365125"/>
          </a:xfrm>
          <a:prstGeom prst="rect">
            <a:avLst/>
          </a:prstGeom>
        </p:spPr>
        <p:txBody>
          <a:bodyPr vert="horz" wrap="square" lIns="91440" tIns="45720" rIns="91440" bIns="45720" numCol="1" anchor="b" anchorCtr="0" compatLnSpc="1">
            <a:prstTxWarp prst="textNoShape">
              <a:avLst/>
            </a:prstTxWarp>
          </a:bodyPr>
          <a:lstStyle>
            <a:lvl1pPr algn="r">
              <a:defRPr sz="1000" smtClean="0">
                <a:solidFill>
                  <a:srgbClr val="A7A399"/>
                </a:solidFill>
                <a:latin typeface="Verdana" pitchFamily="34" charset="0"/>
              </a:defRPr>
            </a:lvl1pPr>
          </a:lstStyle>
          <a:p>
            <a:pPr>
              <a:defRPr/>
            </a:pPr>
            <a:fld id="{7E110F92-746A-4BBD-ABA6-73FD03212BF9}" type="datetimeFigureOut">
              <a:rPr lang="es-ES"/>
              <a:pPr>
                <a:defRPr/>
              </a:pPr>
              <a:t>14/10/2017</a:t>
            </a:fld>
            <a:endParaRPr lang="es-ES"/>
          </a:p>
        </p:txBody>
      </p:sp>
      <p:sp>
        <p:nvSpPr>
          <p:cNvPr id="18" name="17 Marcador de pie de página"/>
          <p:cNvSpPr>
            <a:spLocks noGrp="1"/>
          </p:cNvSpPr>
          <p:nvPr>
            <p:ph type="ftr" sz="quarter" idx="3"/>
          </p:nvPr>
        </p:nvSpPr>
        <p:spPr>
          <a:xfrm>
            <a:off x="6062663" y="6111875"/>
            <a:ext cx="2286000" cy="365125"/>
          </a:xfrm>
          <a:prstGeom prst="rect">
            <a:avLst/>
          </a:prstGeom>
        </p:spPr>
        <p:txBody>
          <a:bodyPr vert="horz" anchor="b"/>
          <a:lstStyle>
            <a:lvl1pPr algn="l" eaLnBrk="1" fontAlgn="auto" latinLnBrk="0" hangingPunct="1">
              <a:spcBef>
                <a:spcPts val="0"/>
              </a:spcBef>
              <a:spcAft>
                <a:spcPts val="0"/>
              </a:spcAft>
              <a:defRPr kumimoji="0" sz="1000">
                <a:solidFill>
                  <a:schemeClr val="bg2">
                    <a:shade val="50000"/>
                  </a:schemeClr>
                </a:solidFill>
                <a:latin typeface="+mn-lt"/>
                <a:ea typeface="+mn-ea"/>
                <a:cs typeface="+mn-cs"/>
              </a:defRPr>
            </a:lvl1pPr>
            <a:extLst/>
          </a:lstStyle>
          <a:p>
            <a:pPr>
              <a:defRPr/>
            </a:pPr>
            <a:endParaRPr lang="es-ES"/>
          </a:p>
        </p:txBody>
      </p:sp>
      <p:sp>
        <p:nvSpPr>
          <p:cNvPr id="5" name="4 Marcador de número de diapositiva"/>
          <p:cNvSpPr>
            <a:spLocks noGrp="1"/>
          </p:cNvSpPr>
          <p:nvPr>
            <p:ph type="sldNum" sz="quarter" idx="4"/>
          </p:nvPr>
        </p:nvSpPr>
        <p:spPr>
          <a:xfrm>
            <a:off x="8348663" y="6111875"/>
            <a:ext cx="457200" cy="365125"/>
          </a:xfrm>
          <a:prstGeom prst="rect">
            <a:avLst/>
          </a:prstGeom>
        </p:spPr>
        <p:txBody>
          <a:bodyPr vert="horz" wrap="square" lIns="91440" tIns="45720" rIns="91440" bIns="45720" numCol="1" anchor="b" anchorCtr="0" compatLnSpc="1">
            <a:prstTxWarp prst="textNoShape">
              <a:avLst/>
            </a:prstTxWarp>
          </a:bodyPr>
          <a:lstStyle>
            <a:lvl1pPr algn="r">
              <a:defRPr sz="1000" smtClean="0">
                <a:solidFill>
                  <a:srgbClr val="A7A399"/>
                </a:solidFill>
                <a:latin typeface="Verdana" pitchFamily="34" charset="0"/>
              </a:defRPr>
            </a:lvl1pPr>
          </a:lstStyle>
          <a:p>
            <a:pPr>
              <a:defRPr/>
            </a:pPr>
            <a:fld id="{396C01A9-7169-40DB-AC81-8B5671C39677}"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ransition spd="slow"/>
  <p:timing>
    <p:tnLst>
      <p:par>
        <p:cTn id="1" dur="indefinite" restart="never" nodeType="tmRoot"/>
      </p:par>
    </p:tnLst>
  </p:timing>
  <p:txStyles>
    <p:titleStyle>
      <a:lvl1pPr algn="l" rtl="0" eaLnBrk="1" fontAlgn="base" hangingPunct="1">
        <a:spcBef>
          <a:spcPct val="0"/>
        </a:spcBef>
        <a:spcAft>
          <a:spcPct val="0"/>
        </a:spcAft>
        <a:defRPr sz="3600" b="1" kern="1200">
          <a:solidFill>
            <a:srgbClr val="FF8D3E"/>
          </a:solidFill>
          <a:effectLst>
            <a:outerShdw blurRad="53975" dist="22860" dir="5400000" algn="tl" rotWithShape="0">
              <a:srgbClr val="000000">
                <a:alpha val="55000"/>
              </a:srgbClr>
            </a:outerShdw>
          </a:effectLst>
          <a:latin typeface="+mj-lt"/>
          <a:ea typeface="ＭＳ Ｐゴシック" charset="0"/>
          <a:cs typeface="+mj-cs"/>
        </a:defRPr>
      </a:lvl1pPr>
      <a:lvl2pPr algn="l" rtl="0" eaLnBrk="1" fontAlgn="base" hangingPunct="1">
        <a:spcBef>
          <a:spcPct val="0"/>
        </a:spcBef>
        <a:spcAft>
          <a:spcPct val="0"/>
        </a:spcAft>
        <a:defRPr sz="3600" b="1">
          <a:solidFill>
            <a:srgbClr val="FF8D3E"/>
          </a:solidFill>
          <a:latin typeface="Verdana" pitchFamily="34" charset="0"/>
          <a:ea typeface="ＭＳ Ｐゴシック" charset="0"/>
        </a:defRPr>
      </a:lvl2pPr>
      <a:lvl3pPr algn="l" rtl="0" eaLnBrk="1" fontAlgn="base" hangingPunct="1">
        <a:spcBef>
          <a:spcPct val="0"/>
        </a:spcBef>
        <a:spcAft>
          <a:spcPct val="0"/>
        </a:spcAft>
        <a:defRPr sz="3600" b="1">
          <a:solidFill>
            <a:srgbClr val="FF8D3E"/>
          </a:solidFill>
          <a:latin typeface="Verdana" pitchFamily="34" charset="0"/>
          <a:ea typeface="ＭＳ Ｐゴシック" charset="0"/>
        </a:defRPr>
      </a:lvl3pPr>
      <a:lvl4pPr algn="l" rtl="0" eaLnBrk="1" fontAlgn="base" hangingPunct="1">
        <a:spcBef>
          <a:spcPct val="0"/>
        </a:spcBef>
        <a:spcAft>
          <a:spcPct val="0"/>
        </a:spcAft>
        <a:defRPr sz="3600" b="1">
          <a:solidFill>
            <a:srgbClr val="FF8D3E"/>
          </a:solidFill>
          <a:latin typeface="Verdana" pitchFamily="34" charset="0"/>
          <a:ea typeface="ＭＳ Ｐゴシック" charset="0"/>
        </a:defRPr>
      </a:lvl4pPr>
      <a:lvl5pPr algn="l" rtl="0" eaLnBrk="1" fontAlgn="base" hangingPunct="1">
        <a:spcBef>
          <a:spcPct val="0"/>
        </a:spcBef>
        <a:spcAft>
          <a:spcPct val="0"/>
        </a:spcAft>
        <a:defRPr sz="3600" b="1">
          <a:solidFill>
            <a:srgbClr val="FF8D3E"/>
          </a:solidFill>
          <a:latin typeface="Verdana" pitchFamily="34" charset="0"/>
          <a:ea typeface="ＭＳ Ｐゴシック" charset="0"/>
        </a:defRPr>
      </a:lvl5pPr>
      <a:lvl6pPr marL="457200" algn="l" rtl="0" eaLnBrk="1" fontAlgn="base" hangingPunct="1">
        <a:spcBef>
          <a:spcPct val="0"/>
        </a:spcBef>
        <a:spcAft>
          <a:spcPct val="0"/>
        </a:spcAft>
        <a:defRPr sz="3600" b="1">
          <a:solidFill>
            <a:srgbClr val="FF8D3E"/>
          </a:solidFill>
          <a:latin typeface="Verdana" pitchFamily="34" charset="0"/>
        </a:defRPr>
      </a:lvl6pPr>
      <a:lvl7pPr marL="914400" algn="l" rtl="0" eaLnBrk="1" fontAlgn="base" hangingPunct="1">
        <a:spcBef>
          <a:spcPct val="0"/>
        </a:spcBef>
        <a:spcAft>
          <a:spcPct val="0"/>
        </a:spcAft>
        <a:defRPr sz="3600" b="1">
          <a:solidFill>
            <a:srgbClr val="FF8D3E"/>
          </a:solidFill>
          <a:latin typeface="Verdana" pitchFamily="34" charset="0"/>
        </a:defRPr>
      </a:lvl7pPr>
      <a:lvl8pPr marL="1371600" algn="l" rtl="0" eaLnBrk="1" fontAlgn="base" hangingPunct="1">
        <a:spcBef>
          <a:spcPct val="0"/>
        </a:spcBef>
        <a:spcAft>
          <a:spcPct val="0"/>
        </a:spcAft>
        <a:defRPr sz="3600" b="1">
          <a:solidFill>
            <a:srgbClr val="FF8D3E"/>
          </a:solidFill>
          <a:latin typeface="Verdana" pitchFamily="34" charset="0"/>
        </a:defRPr>
      </a:lvl8pPr>
      <a:lvl9pPr marL="1828800" algn="l" rtl="0" eaLnBrk="1" fontAlgn="base" hangingPunct="1">
        <a:spcBef>
          <a:spcPct val="0"/>
        </a:spcBef>
        <a:spcAft>
          <a:spcPct val="0"/>
        </a:spcAft>
        <a:defRPr sz="3600" b="1">
          <a:solidFill>
            <a:srgbClr val="FF8D3E"/>
          </a:solidFill>
          <a:latin typeface="Verdana" pitchFamily="34" charset="0"/>
        </a:defRPr>
      </a:lvl9pPr>
      <a:extLst/>
    </p:titleStyle>
    <p:bodyStyle>
      <a:lvl1pPr marL="265113" indent="-265113" algn="l" rtl="0" eaLnBrk="1" fontAlgn="base" hangingPunct="1">
        <a:spcBef>
          <a:spcPts val="250"/>
        </a:spcBef>
        <a:spcAft>
          <a:spcPct val="0"/>
        </a:spcAft>
        <a:buClr>
          <a:schemeClr val="accent1"/>
        </a:buClr>
        <a:buSzPct val="80000"/>
        <a:buFont typeface="Wingdings 2" pitchFamily="18" charset="2"/>
        <a:buChar char=""/>
        <a:defRPr sz="2800" kern="1200">
          <a:solidFill>
            <a:schemeClr val="tx1"/>
          </a:solidFill>
          <a:latin typeface="+mn-lt"/>
          <a:ea typeface="ＭＳ Ｐゴシック" charset="0"/>
          <a:cs typeface="+mn-cs"/>
        </a:defRPr>
      </a:lvl1pPr>
      <a:lvl2pPr marL="547688" indent="-200025" algn="l" rtl="0" eaLnBrk="1" fontAlgn="base" hangingPunct="1">
        <a:spcBef>
          <a:spcPts val="250"/>
        </a:spcBef>
        <a:spcAft>
          <a:spcPct val="0"/>
        </a:spcAft>
        <a:buClr>
          <a:schemeClr val="accent1"/>
        </a:buClr>
        <a:buSzPct val="100000"/>
        <a:buFont typeface="Verdana" pitchFamily="34" charset="0"/>
        <a:buChar char="◦"/>
        <a:defRPr sz="2400" kern="1200">
          <a:solidFill>
            <a:schemeClr val="tx1"/>
          </a:solidFill>
          <a:latin typeface="+mn-lt"/>
          <a:ea typeface="ＭＳ Ｐゴシック" charset="0"/>
          <a:cs typeface="+mn-cs"/>
        </a:defRPr>
      </a:lvl2pPr>
      <a:lvl3pPr marL="785813" indent="-182563" algn="l" rtl="0" eaLnBrk="1" fontAlgn="base" hangingPunct="1">
        <a:spcBef>
          <a:spcPts val="250"/>
        </a:spcBef>
        <a:spcAft>
          <a:spcPct val="0"/>
        </a:spcAft>
        <a:buClr>
          <a:srgbClr val="ED3742"/>
        </a:buClr>
        <a:buSzPct val="100000"/>
        <a:buFont typeface="Wingdings 2" pitchFamily="18" charset="2"/>
        <a:buChar char=""/>
        <a:defRPr sz="2200" kern="1200">
          <a:solidFill>
            <a:schemeClr val="tx1"/>
          </a:solidFill>
          <a:latin typeface="+mn-lt"/>
          <a:ea typeface="ＭＳ Ｐゴシック" charset="0"/>
          <a:cs typeface="+mn-cs"/>
        </a:defRPr>
      </a:lvl3pPr>
      <a:lvl4pPr marL="1023938" indent="-182563" algn="l" rtl="0" eaLnBrk="1" fontAlgn="base" hangingPunct="1">
        <a:spcBef>
          <a:spcPts val="225"/>
        </a:spcBef>
        <a:spcAft>
          <a:spcPct val="0"/>
        </a:spcAft>
        <a:buClr>
          <a:srgbClr val="ED3742"/>
        </a:buClr>
        <a:buSzPct val="112000"/>
        <a:buFont typeface="Verdana" pitchFamily="34" charset="0"/>
        <a:buChar char="◦"/>
        <a:defRPr sz="1900" kern="1200">
          <a:solidFill>
            <a:schemeClr val="tx1"/>
          </a:solidFill>
          <a:latin typeface="+mn-lt"/>
          <a:ea typeface="ＭＳ Ｐゴシック" charset="0"/>
          <a:cs typeface="+mn-cs"/>
        </a:defRPr>
      </a:lvl4pPr>
      <a:lvl5pPr marL="1279525" indent="-182563" algn="l" rtl="0" eaLnBrk="1" fontAlgn="base" hangingPunct="1">
        <a:spcBef>
          <a:spcPts val="250"/>
        </a:spcBef>
        <a:spcAft>
          <a:spcPct val="0"/>
        </a:spcAft>
        <a:buClr>
          <a:srgbClr val="4A85BF"/>
        </a:buClr>
        <a:buSzPct val="100000"/>
        <a:buFont typeface="Wingdings 2" pitchFamily="18" charset="2"/>
        <a:buChar char=""/>
        <a:defRPr kern="1200">
          <a:solidFill>
            <a:schemeClr val="tx1"/>
          </a:solidFill>
          <a:latin typeface="+mn-lt"/>
          <a:ea typeface="ＭＳ Ｐゴシック" charset="0"/>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A964EBD8-426C-45FD-B9C2-1128A90C1C99}" type="datetimeFigureOut">
              <a:rPr lang="es-ES" smtClean="0"/>
              <a:t>14/10/2017</a:t>
            </a:fld>
            <a:endParaRPr lang="es-E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s-E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22FDC573-A2FB-441A-8438-89CF501EF195}"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39.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35.xml"/><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35.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35.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hyperlink" Target="http://www.educa.jccm.es/es/buscar?lookForType=0&amp;sortIndex=0&amp;simpleSearchPattern=Decreto+de+educaci%C3%B3n+infantil&amp;search" TargetMode="External"/><Relationship Id="rId2" Type="http://schemas.openxmlformats.org/officeDocument/2006/relationships/hyperlink" Target="http://www.redalyc.org/html/310/31045568051/" TargetMode="External"/><Relationship Id="rId1" Type="http://schemas.openxmlformats.org/officeDocument/2006/relationships/slideLayout" Target="../slideLayouts/slideLayout3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www.educa.jccm.es/es/sistema-educativo/decretos-curriculo/competencias-clave/ayuda-elaboracion-programaciones-didacticas-primaria"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geaeducadores.blogspot.com.es/2015/12/fwd-nueva-entrada-la-taxonomia-de-bloom.Html" TargetMode="External"/><Relationship Id="rId1" Type="http://schemas.openxmlformats.org/officeDocument/2006/relationships/slideLayout" Target="../slideLayouts/slideLayout39.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rot="19142196">
            <a:off x="723538" y="1754538"/>
            <a:ext cx="6741204" cy="1321848"/>
          </a:xfrm>
        </p:spPr>
        <p:txBody>
          <a:bodyPr>
            <a:normAutofit fontScale="90000"/>
          </a:bodyPr>
          <a:lstStyle/>
          <a:p>
            <a:pPr algn="ctr"/>
            <a:r>
              <a:rPr lang="es-ES" dirty="0" smtClean="0">
                <a:solidFill>
                  <a:srgbClr val="00B0F0"/>
                </a:solidFill>
              </a:rPr>
              <a:t>   </a:t>
            </a:r>
            <a:r>
              <a:rPr lang="es-ES" sz="6000" dirty="0" smtClean="0">
                <a:solidFill>
                  <a:srgbClr val="00B0F0"/>
                </a:solidFill>
                <a:latin typeface="Cooper Black" pitchFamily="18" charset="0"/>
                <a:cs typeface="Calibri" pitchFamily="34" charset="0"/>
              </a:rPr>
              <a:t>PROGRAMACIÓN</a:t>
            </a:r>
            <a:endParaRPr lang="es-ES" sz="6000" dirty="0">
              <a:solidFill>
                <a:srgbClr val="00B0F0"/>
              </a:solidFill>
              <a:latin typeface="Cooper Black" pitchFamily="18" charset="0"/>
              <a:cs typeface="Calibri" pitchFamily="34" charset="0"/>
            </a:endParaRPr>
          </a:p>
        </p:txBody>
      </p:sp>
      <p:sp>
        <p:nvSpPr>
          <p:cNvPr id="3" name="2 Subtítulo"/>
          <p:cNvSpPr>
            <a:spLocks noGrp="1"/>
          </p:cNvSpPr>
          <p:nvPr>
            <p:ph type="subTitle" idx="1"/>
          </p:nvPr>
        </p:nvSpPr>
        <p:spPr>
          <a:xfrm>
            <a:off x="2501071" y="4149080"/>
            <a:ext cx="6624736" cy="2722806"/>
          </a:xfrm>
        </p:spPr>
        <p:txBody>
          <a:bodyPr>
            <a:normAutofit/>
          </a:bodyPr>
          <a:lstStyle/>
          <a:p>
            <a:pPr algn="r"/>
            <a:r>
              <a:rPr lang="es-ES" sz="3200" dirty="0" smtClean="0">
                <a:solidFill>
                  <a:schemeClr val="bg1"/>
                </a:solidFill>
                <a:latin typeface="Cooper Black" pitchFamily="18" charset="0"/>
                <a:cs typeface="Calibri" pitchFamily="34" charset="0"/>
              </a:rPr>
              <a:t>Unidades didácticas</a:t>
            </a:r>
            <a:endParaRPr lang="es-ES" sz="3200" dirty="0" smtClean="0">
              <a:solidFill>
                <a:schemeClr val="bg1"/>
              </a:solidFill>
              <a:latin typeface="Cooper Black" pitchFamily="18" charset="0"/>
              <a:cs typeface="Calibri" pitchFamily="34" charset="0"/>
            </a:endParaRPr>
          </a:p>
          <a:p>
            <a:pPr algn="r"/>
            <a:endParaRPr lang="es-ES" sz="2000" dirty="0">
              <a:latin typeface="Cooper Black" pitchFamily="18" charset="0"/>
              <a:cs typeface="Calibri" pitchFamily="34" charset="0"/>
            </a:endParaRPr>
          </a:p>
          <a:p>
            <a:pPr algn="r"/>
            <a:r>
              <a:rPr lang="es-ES" sz="1800" dirty="0" err="1" smtClean="0">
                <a:solidFill>
                  <a:schemeClr val="bg1"/>
                </a:solidFill>
                <a:latin typeface="Cooper Black" pitchFamily="18" charset="0"/>
                <a:cs typeface="Calibri" pitchFamily="34" charset="0"/>
              </a:rPr>
              <a:t>PURIFICAcIÓN</a:t>
            </a:r>
            <a:r>
              <a:rPr lang="es-ES" sz="1800" dirty="0" smtClean="0">
                <a:solidFill>
                  <a:schemeClr val="bg1"/>
                </a:solidFill>
                <a:latin typeface="Cooper Black" pitchFamily="18" charset="0"/>
                <a:cs typeface="Calibri" pitchFamily="34" charset="0"/>
              </a:rPr>
              <a:t> CRUZ </a:t>
            </a:r>
            <a:r>
              <a:rPr lang="es-ES" sz="1800" dirty="0" err="1" smtClean="0">
                <a:solidFill>
                  <a:schemeClr val="bg1"/>
                </a:solidFill>
                <a:latin typeface="Cooper Black" pitchFamily="18" charset="0"/>
                <a:cs typeface="Calibri" pitchFamily="34" charset="0"/>
              </a:rPr>
              <a:t>CRUZ</a:t>
            </a:r>
            <a:endParaRPr lang="es-ES" sz="1800" dirty="0">
              <a:solidFill>
                <a:schemeClr val="bg1"/>
              </a:solidFill>
              <a:latin typeface="Cooper Black" pitchFamily="18" charset="0"/>
              <a:cs typeface="Calibri" pitchFamily="34" charset="0"/>
            </a:endParaRPr>
          </a:p>
        </p:txBody>
      </p:sp>
      <p:sp>
        <p:nvSpPr>
          <p:cNvPr id="4" name="AutoShape 4" descr="Resultado de imagen de uclm fabrica de arma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5" name="AutoShape 6" descr="Resultado de imagen de uclm fabrica de arma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6" name="AutoShape 8" descr="Resultado de imagen de uclm fabrica de arma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9166" t="2844" r="7918" b="4315"/>
          <a:stretch/>
        </p:blipFill>
        <p:spPr bwMode="auto">
          <a:xfrm rot="19134528">
            <a:off x="996996" y="5494226"/>
            <a:ext cx="1469635" cy="853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8037118"/>
      </p:ext>
    </p:extLst>
  </p:cSld>
  <p:clrMapOvr>
    <a:masterClrMapping/>
  </p:clrMapOvr>
  <p:transition spd="slow">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503" y="332656"/>
            <a:ext cx="8924453" cy="4680520"/>
          </a:xfrm>
        </p:spPr>
        <p:txBody>
          <a:bodyPr>
            <a:normAutofit fontScale="90000"/>
          </a:bodyPr>
          <a:lstStyle/>
          <a:p>
            <a:pPr algn="ctr"/>
            <a:r>
              <a:rPr lang="es-ES" sz="3100" b="1" dirty="0" smtClean="0">
                <a:solidFill>
                  <a:srgbClr val="00B0F0"/>
                </a:solidFill>
                <a:latin typeface="Cooper Black" pitchFamily="18" charset="0"/>
              </a:rPr>
              <a:t>Contenidos, Criterios, Competencias:</a:t>
            </a:r>
            <a:br>
              <a:rPr lang="es-ES" sz="3100" b="1" dirty="0" smtClean="0">
                <a:solidFill>
                  <a:srgbClr val="00B0F0"/>
                </a:solidFill>
                <a:latin typeface="Cooper Black" pitchFamily="18" charset="0"/>
              </a:rPr>
            </a:br>
            <a:r>
              <a:rPr lang="es-ES" sz="3100" b="1" dirty="0" smtClean="0">
                <a:solidFill>
                  <a:srgbClr val="00B0F0"/>
                </a:solidFill>
                <a:latin typeface="Cooper Black" pitchFamily="18" charset="0"/>
              </a:rPr>
              <a:t/>
            </a:r>
            <a:br>
              <a:rPr lang="es-ES" sz="3100" b="1" dirty="0" smtClean="0">
                <a:solidFill>
                  <a:srgbClr val="00B0F0"/>
                </a:solidFill>
                <a:latin typeface="Cooper Black" pitchFamily="18" charset="0"/>
              </a:rPr>
            </a:br>
            <a:r>
              <a:rPr lang="es-ES" sz="2200" cap="none" dirty="0" smtClean="0">
                <a:latin typeface="Tahoma" pitchFamily="34" charset="0"/>
                <a:ea typeface="Tahoma" pitchFamily="34" charset="0"/>
                <a:cs typeface="Tahoma" pitchFamily="34" charset="0"/>
              </a:rPr>
              <a:t>Deben aparecer de los tres tipos (conceptos, procedimientos y actitudes) pero nunca separados. </a:t>
            </a:r>
            <a:br>
              <a:rPr lang="es-ES" sz="2200" cap="none" dirty="0" smtClean="0">
                <a:latin typeface="Tahoma" pitchFamily="34" charset="0"/>
                <a:ea typeface="Tahoma" pitchFamily="34" charset="0"/>
                <a:cs typeface="Tahoma" pitchFamily="34" charset="0"/>
              </a:rPr>
            </a:br>
            <a:r>
              <a:rPr lang="es-ES" sz="2200" cap="none" dirty="0" smtClean="0">
                <a:latin typeface="Tahoma" pitchFamily="34" charset="0"/>
                <a:ea typeface="Tahoma" pitchFamily="34" charset="0"/>
                <a:cs typeface="Tahoma" pitchFamily="34" charset="0"/>
              </a:rPr>
              <a:t/>
            </a:r>
            <a:br>
              <a:rPr lang="es-ES" sz="2200" cap="none" dirty="0" smtClean="0">
                <a:latin typeface="Tahoma" pitchFamily="34" charset="0"/>
                <a:ea typeface="Tahoma" pitchFamily="34" charset="0"/>
                <a:cs typeface="Tahoma" pitchFamily="34" charset="0"/>
              </a:rPr>
            </a:br>
            <a:r>
              <a:rPr lang="es-ES" sz="2200" cap="none" dirty="0" smtClean="0">
                <a:latin typeface="Tahoma" pitchFamily="34" charset="0"/>
                <a:ea typeface="Tahoma" pitchFamily="34" charset="0"/>
                <a:cs typeface="Tahoma" pitchFamily="34" charset="0"/>
              </a:rPr>
              <a:t>Hay que añadir los contenidos de los temas transversales. </a:t>
            </a:r>
            <a:br>
              <a:rPr lang="es-ES" sz="2200" cap="none" dirty="0" smtClean="0">
                <a:latin typeface="Tahoma" pitchFamily="34" charset="0"/>
                <a:ea typeface="Tahoma" pitchFamily="34" charset="0"/>
                <a:cs typeface="Tahoma" pitchFamily="34" charset="0"/>
              </a:rPr>
            </a:br>
            <a:r>
              <a:rPr lang="es-ES" sz="2200" cap="none" dirty="0" smtClean="0">
                <a:latin typeface="Tahoma" pitchFamily="34" charset="0"/>
                <a:ea typeface="Tahoma" pitchFamily="34" charset="0"/>
                <a:cs typeface="Tahoma" pitchFamily="34" charset="0"/>
              </a:rPr>
              <a:t/>
            </a:r>
            <a:br>
              <a:rPr lang="es-ES" sz="2200" cap="none" dirty="0" smtClean="0">
                <a:latin typeface="Tahoma" pitchFamily="34" charset="0"/>
                <a:ea typeface="Tahoma" pitchFamily="34" charset="0"/>
                <a:cs typeface="Tahoma" pitchFamily="34" charset="0"/>
              </a:rPr>
            </a:br>
            <a:r>
              <a:rPr lang="es-ES" sz="2200" cap="none" dirty="0" smtClean="0">
                <a:latin typeface="Tahoma" pitchFamily="34" charset="0"/>
                <a:ea typeface="Tahoma" pitchFamily="34" charset="0"/>
                <a:cs typeface="Tahoma" pitchFamily="34" charset="0"/>
              </a:rPr>
              <a:t>Se puede incluir un cuadro conceptual donde aparezcan los contenidos, los criterios de evaluación </a:t>
            </a:r>
            <a:r>
              <a:rPr lang="es-ES" sz="2200" cap="none" dirty="0" smtClean="0">
                <a:solidFill>
                  <a:srgbClr val="0070C0"/>
                </a:solidFill>
                <a:latin typeface="Tahoma" pitchFamily="34" charset="0"/>
                <a:ea typeface="Tahoma" pitchFamily="34" charset="0"/>
                <a:cs typeface="Tahoma" pitchFamily="34" charset="0"/>
              </a:rPr>
              <a:t>(ponderados, es decir, indicando el tanto por cierto de la nota final que tiene ese criterio) </a:t>
            </a:r>
            <a:r>
              <a:rPr lang="es-ES" sz="2200" cap="none" dirty="0">
                <a:solidFill>
                  <a:srgbClr val="008000"/>
                </a:solidFill>
                <a:latin typeface="Tahoma" pitchFamily="34" charset="0"/>
                <a:ea typeface="Tahoma" pitchFamily="34" charset="0"/>
                <a:cs typeface="Tahoma" pitchFamily="34" charset="0"/>
              </a:rPr>
              <a:t>y</a:t>
            </a:r>
            <a:r>
              <a:rPr lang="es-ES" sz="2200" cap="none" dirty="0" smtClean="0">
                <a:solidFill>
                  <a:srgbClr val="0070C0"/>
                </a:solidFill>
                <a:latin typeface="Tahoma" pitchFamily="34" charset="0"/>
                <a:ea typeface="Tahoma" pitchFamily="34" charset="0"/>
                <a:cs typeface="Tahoma" pitchFamily="34" charset="0"/>
              </a:rPr>
              <a:t> </a:t>
            </a:r>
            <a:r>
              <a:rPr lang="es-ES" sz="2200" cap="none" dirty="0" smtClean="0">
                <a:solidFill>
                  <a:srgbClr val="0070C0"/>
                </a:solidFill>
                <a:latin typeface="Tahoma" pitchFamily="34" charset="0"/>
                <a:ea typeface="Tahoma" pitchFamily="34" charset="0"/>
                <a:cs typeface="Tahoma" pitchFamily="34" charset="0"/>
              </a:rPr>
              <a:t>los estándares de aprendizaje evaluables (clasificados en básicos, intermedios o avanzados),</a:t>
            </a:r>
            <a:r>
              <a:rPr lang="es-ES" sz="2200" cap="none" dirty="0" smtClean="0">
                <a:latin typeface="Tahoma" pitchFamily="34" charset="0"/>
                <a:ea typeface="Tahoma" pitchFamily="34" charset="0"/>
                <a:cs typeface="Tahoma" pitchFamily="34" charset="0"/>
              </a:rPr>
              <a:t> las competencias que tienen relación con dicho </a:t>
            </a:r>
            <a:r>
              <a:rPr lang="es-ES" sz="2200" cap="none" dirty="0" smtClean="0">
                <a:solidFill>
                  <a:srgbClr val="0070C0"/>
                </a:solidFill>
                <a:latin typeface="Tahoma" pitchFamily="34" charset="0"/>
                <a:ea typeface="Tahoma" pitchFamily="34" charset="0"/>
                <a:cs typeface="Tahoma" pitchFamily="34" charset="0"/>
              </a:rPr>
              <a:t>estándar</a:t>
            </a:r>
            <a:r>
              <a:rPr lang="es-ES" sz="2200" cap="none" dirty="0" smtClean="0">
                <a:latin typeface="Tahoma" pitchFamily="34" charset="0"/>
                <a:ea typeface="Tahoma" pitchFamily="34" charset="0"/>
                <a:cs typeface="Tahoma" pitchFamily="34" charset="0"/>
              </a:rPr>
              <a:t>  </a:t>
            </a:r>
            <a:r>
              <a:rPr lang="es-ES" sz="2200" cap="none" dirty="0" smtClean="0">
                <a:solidFill>
                  <a:srgbClr val="008000"/>
                </a:solidFill>
                <a:latin typeface="Tahoma" pitchFamily="34" charset="0"/>
                <a:ea typeface="Tahoma" pitchFamily="34" charset="0"/>
                <a:cs typeface="Tahoma" pitchFamily="34" charset="0"/>
              </a:rPr>
              <a:t> </a:t>
            </a:r>
            <a:r>
              <a:rPr lang="es-ES" sz="2200" cap="none" dirty="0" smtClean="0">
                <a:latin typeface="Tahoma" pitchFamily="34" charset="0"/>
                <a:ea typeface="Tahoma" pitchFamily="34" charset="0"/>
                <a:cs typeface="Tahoma" pitchFamily="34" charset="0"/>
              </a:rPr>
              <a:t>y los recursos de evaluación.</a:t>
            </a:r>
            <a:endParaRPr lang="es-ES" sz="2200" cap="none" dirty="0">
              <a:latin typeface="Tahoma" pitchFamily="34" charset="0"/>
              <a:ea typeface="Tahoma" pitchFamily="34" charset="0"/>
              <a:cs typeface="Tahoma" pitchFamily="34" charset="0"/>
            </a:endParaRPr>
          </a:p>
        </p:txBody>
      </p:sp>
      <p:pic>
        <p:nvPicPr>
          <p:cNvPr id="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9166" t="2844" r="7918" b="4315"/>
          <a:stretch/>
        </p:blipFill>
        <p:spPr bwMode="auto">
          <a:xfrm rot="19134528">
            <a:off x="996996" y="5494226"/>
            <a:ext cx="1469635" cy="853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5158907"/>
            <a:ext cx="2371725" cy="156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727481"/>
      </p:ext>
    </p:extLst>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7520940" cy="548640"/>
          </a:xfrm>
        </p:spPr>
        <p:txBody>
          <a:bodyPr>
            <a:noAutofit/>
          </a:bodyPr>
          <a:lstStyle/>
          <a:p>
            <a:r>
              <a:rPr lang="es-ES" sz="3600" dirty="0" smtClean="0">
                <a:solidFill>
                  <a:srgbClr val="00B0F0"/>
                </a:solidFill>
                <a:latin typeface="Cooper Black" pitchFamily="18" charset="0"/>
              </a:rPr>
              <a:t>Ejemplo Primaria</a:t>
            </a:r>
            <a:endParaRPr lang="es-ES" sz="3600" dirty="0">
              <a:solidFill>
                <a:srgbClr val="00B0F0"/>
              </a:solidFill>
              <a:latin typeface="Cooper Black" pitchFamily="18" charset="0"/>
            </a:endParaRP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050" t="19643" r="9777" b="9723"/>
          <a:stretch/>
        </p:blipFill>
        <p:spPr bwMode="auto">
          <a:xfrm>
            <a:off x="107504" y="620689"/>
            <a:ext cx="8924453"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9166" t="2844" r="7918" b="4315"/>
          <a:stretch/>
        </p:blipFill>
        <p:spPr bwMode="auto">
          <a:xfrm rot="19134528">
            <a:off x="996996" y="5494226"/>
            <a:ext cx="1469635" cy="853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0232" y="5158907"/>
            <a:ext cx="2371725" cy="156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5187419"/>
      </p:ext>
    </p:extLst>
  </p:cSld>
  <p:clrMapOvr>
    <a:masterClrMapping/>
  </p:clrMapOvr>
  <p:transition spd="slow">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188640"/>
            <a:ext cx="8784976" cy="4752528"/>
          </a:xfrm>
        </p:spPr>
        <p:txBody>
          <a:bodyPr>
            <a:normAutofit fontScale="90000"/>
          </a:bodyPr>
          <a:lstStyle/>
          <a:p>
            <a:pPr algn="ctr"/>
            <a:r>
              <a:rPr lang="es-ES" sz="4400" dirty="0">
                <a:solidFill>
                  <a:srgbClr val="00B0F0"/>
                </a:solidFill>
                <a:latin typeface="Cooper Black" pitchFamily="18" charset="0"/>
              </a:rPr>
              <a:t>Metodología</a:t>
            </a:r>
            <a:r>
              <a:rPr lang="es-ES" sz="4400" dirty="0" smtClean="0">
                <a:solidFill>
                  <a:srgbClr val="00B0F0"/>
                </a:solidFill>
                <a:latin typeface="Cooper Black" pitchFamily="18" charset="0"/>
              </a:rPr>
              <a:t>:</a:t>
            </a:r>
            <a:r>
              <a:rPr lang="es-ES" dirty="0"/>
              <a:t/>
            </a:r>
            <a:br>
              <a:rPr lang="es-ES" dirty="0"/>
            </a:br>
            <a:r>
              <a:rPr lang="es-ES" dirty="0" smtClean="0"/>
              <a:t/>
            </a:r>
            <a:br>
              <a:rPr lang="es-ES" dirty="0" smtClean="0"/>
            </a:br>
            <a:r>
              <a:rPr lang="es-ES" sz="2000" cap="none" dirty="0" smtClean="0">
                <a:solidFill>
                  <a:schemeClr val="tx1"/>
                </a:solidFill>
                <a:latin typeface="Tahoma" pitchFamily="34" charset="0"/>
                <a:ea typeface="Tahoma" pitchFamily="34" charset="0"/>
                <a:cs typeface="Tahoma" pitchFamily="34" charset="0"/>
              </a:rPr>
              <a:t>Su función esencial consiste en plantear estrategias didácticas.</a:t>
            </a:r>
            <a:br>
              <a:rPr lang="es-ES" sz="2000" cap="none" dirty="0" smtClean="0">
                <a:solidFill>
                  <a:schemeClr val="tx1"/>
                </a:solidFill>
                <a:latin typeface="Tahoma" pitchFamily="34" charset="0"/>
                <a:ea typeface="Tahoma" pitchFamily="34" charset="0"/>
                <a:cs typeface="Tahoma" pitchFamily="34" charset="0"/>
              </a:rPr>
            </a:br>
            <a:r>
              <a:rPr lang="es-ES" sz="2000" cap="none" dirty="0" smtClean="0">
                <a:solidFill>
                  <a:schemeClr val="tx1"/>
                </a:solidFill>
                <a:latin typeface="Tahoma" pitchFamily="34" charset="0"/>
                <a:ea typeface="Tahoma" pitchFamily="34" charset="0"/>
                <a:cs typeface="Tahoma" pitchFamily="34" charset="0"/>
              </a:rPr>
              <a:t/>
            </a:r>
            <a:br>
              <a:rPr lang="es-ES" sz="2000" cap="none" dirty="0" smtClean="0">
                <a:solidFill>
                  <a:schemeClr val="tx1"/>
                </a:solidFill>
                <a:latin typeface="Tahoma" pitchFamily="34" charset="0"/>
                <a:ea typeface="Tahoma" pitchFamily="34" charset="0"/>
                <a:cs typeface="Tahoma" pitchFamily="34" charset="0"/>
              </a:rPr>
            </a:br>
            <a:r>
              <a:rPr lang="es-ES" sz="2000" cap="none" dirty="0" smtClean="0">
                <a:solidFill>
                  <a:schemeClr val="tx1"/>
                </a:solidFill>
                <a:latin typeface="Tahoma" pitchFamily="34" charset="0"/>
                <a:ea typeface="Tahoma" pitchFamily="34" charset="0"/>
                <a:cs typeface="Tahoma" pitchFamily="34" charset="0"/>
              </a:rPr>
              <a:t>Definir los principios metodológicos principales de nuestro hacer</a:t>
            </a:r>
            <a:br>
              <a:rPr lang="es-ES" sz="2000" cap="none" dirty="0" smtClean="0">
                <a:solidFill>
                  <a:schemeClr val="tx1"/>
                </a:solidFill>
                <a:latin typeface="Tahoma" pitchFamily="34" charset="0"/>
                <a:ea typeface="Tahoma" pitchFamily="34" charset="0"/>
                <a:cs typeface="Tahoma" pitchFamily="34" charset="0"/>
              </a:rPr>
            </a:br>
            <a:r>
              <a:rPr lang="es-ES" sz="2700" cap="none" dirty="0" smtClean="0">
                <a:latin typeface="Tahoma" pitchFamily="34" charset="0"/>
                <a:ea typeface="Tahoma" pitchFamily="34" charset="0"/>
                <a:cs typeface="Tahoma" pitchFamily="34" charset="0"/>
              </a:rPr>
              <a:t/>
            </a:r>
            <a:br>
              <a:rPr lang="es-ES" sz="2700" cap="none" dirty="0" smtClean="0">
                <a:latin typeface="Tahoma" pitchFamily="34" charset="0"/>
                <a:ea typeface="Tahoma" pitchFamily="34" charset="0"/>
                <a:cs typeface="Tahoma" pitchFamily="34" charset="0"/>
              </a:rPr>
            </a:br>
            <a:r>
              <a:rPr lang="es-ES" sz="2200" cap="none" dirty="0" smtClean="0">
                <a:solidFill>
                  <a:srgbClr val="008000"/>
                </a:solidFill>
                <a:latin typeface="Tahoma" pitchFamily="34" charset="0"/>
                <a:ea typeface="Tahoma" pitchFamily="34" charset="0"/>
                <a:cs typeface="Tahoma" pitchFamily="34" charset="0"/>
              </a:rPr>
              <a:t>Actividades:  </a:t>
            </a:r>
            <a:r>
              <a:rPr lang="es-ES" sz="2200" cap="none" dirty="0" smtClean="0">
                <a:solidFill>
                  <a:schemeClr val="tx1"/>
                </a:solidFill>
                <a:latin typeface="Tahoma" pitchFamily="34" charset="0"/>
                <a:ea typeface="Tahoma" pitchFamily="34" charset="0"/>
                <a:cs typeface="Tahoma" pitchFamily="34" charset="0"/>
              </a:rPr>
              <a:t>alumnos como protagonistas, innovadoras, realistas, motivadoras, bien planificadas. En sesiones, por áreas, de inicio, desarrollo y síntesis</a:t>
            </a:r>
            <a:r>
              <a:rPr lang="es-ES" sz="2200" cap="none" dirty="0" smtClean="0">
                <a:solidFill>
                  <a:srgbClr val="008000"/>
                </a:solidFill>
                <a:latin typeface="Tahoma" pitchFamily="34" charset="0"/>
                <a:ea typeface="Tahoma" pitchFamily="34" charset="0"/>
                <a:cs typeface="Tahoma" pitchFamily="34" charset="0"/>
              </a:rPr>
              <a:t>. </a:t>
            </a:r>
            <a:r>
              <a:rPr lang="es-ES" sz="2200" cap="none" dirty="0" smtClean="0">
                <a:solidFill>
                  <a:schemeClr val="tx1"/>
                </a:solidFill>
                <a:latin typeface="Tahoma" pitchFamily="34" charset="0"/>
                <a:ea typeface="Tahoma" pitchFamily="34" charset="0"/>
                <a:cs typeface="Tahoma" pitchFamily="34" charset="0"/>
              </a:rPr>
              <a:t>De refuerzo, de ampliación</a:t>
            </a:r>
            <a:br>
              <a:rPr lang="es-ES" sz="2200" cap="none" dirty="0" smtClean="0">
                <a:solidFill>
                  <a:schemeClr val="tx1"/>
                </a:solidFill>
                <a:latin typeface="Tahoma" pitchFamily="34" charset="0"/>
                <a:ea typeface="Tahoma" pitchFamily="34" charset="0"/>
                <a:cs typeface="Tahoma" pitchFamily="34" charset="0"/>
              </a:rPr>
            </a:br>
            <a:r>
              <a:rPr lang="es-ES" sz="2200" cap="none" dirty="0" smtClean="0">
                <a:latin typeface="Tahoma" pitchFamily="34" charset="0"/>
                <a:ea typeface="Tahoma" pitchFamily="34" charset="0"/>
                <a:cs typeface="Tahoma" pitchFamily="34" charset="0"/>
              </a:rPr>
              <a:t> </a:t>
            </a:r>
            <a:br>
              <a:rPr lang="es-ES" sz="2200" cap="none" dirty="0" smtClean="0">
                <a:latin typeface="Tahoma" pitchFamily="34" charset="0"/>
                <a:ea typeface="Tahoma" pitchFamily="34" charset="0"/>
                <a:cs typeface="Tahoma" pitchFamily="34" charset="0"/>
              </a:rPr>
            </a:br>
            <a:r>
              <a:rPr lang="es-ES" sz="2200" cap="none" dirty="0" smtClean="0">
                <a:solidFill>
                  <a:srgbClr val="008000"/>
                </a:solidFill>
                <a:latin typeface="Tahoma" pitchFamily="34" charset="0"/>
                <a:ea typeface="Tahoma" pitchFamily="34" charset="0"/>
                <a:cs typeface="Tahoma" pitchFamily="34" charset="0"/>
              </a:rPr>
              <a:t>Agrupamientos: </a:t>
            </a:r>
            <a:r>
              <a:rPr lang="es-ES" sz="2200" cap="none" dirty="0" smtClean="0">
                <a:solidFill>
                  <a:schemeClr val="tx1"/>
                </a:solidFill>
                <a:latin typeface="Tahoma" pitchFamily="34" charset="0"/>
                <a:ea typeface="Tahoma" pitchFamily="34" charset="0"/>
                <a:cs typeface="Tahoma" pitchFamily="34" charset="0"/>
              </a:rPr>
              <a:t>gran grupo, pequeño grupo  e individual</a:t>
            </a:r>
            <a:r>
              <a:rPr lang="es-ES" sz="2200" cap="none" dirty="0" smtClean="0">
                <a:solidFill>
                  <a:srgbClr val="008000"/>
                </a:solidFill>
                <a:latin typeface="Tahoma" pitchFamily="34" charset="0"/>
                <a:ea typeface="Tahoma" pitchFamily="34" charset="0"/>
                <a:cs typeface="Tahoma" pitchFamily="34" charset="0"/>
              </a:rPr>
              <a:t/>
            </a:r>
            <a:br>
              <a:rPr lang="es-ES" sz="2200" cap="none" dirty="0" smtClean="0">
                <a:solidFill>
                  <a:srgbClr val="008000"/>
                </a:solidFill>
                <a:latin typeface="Tahoma" pitchFamily="34" charset="0"/>
                <a:ea typeface="Tahoma" pitchFamily="34" charset="0"/>
                <a:cs typeface="Tahoma" pitchFamily="34" charset="0"/>
              </a:rPr>
            </a:br>
            <a:r>
              <a:rPr lang="es-ES" sz="2200" cap="none" dirty="0" smtClean="0">
                <a:solidFill>
                  <a:srgbClr val="008000"/>
                </a:solidFill>
                <a:latin typeface="Tahoma" pitchFamily="34" charset="0"/>
                <a:ea typeface="Tahoma" pitchFamily="34" charset="0"/>
                <a:cs typeface="Tahoma" pitchFamily="34" charset="0"/>
              </a:rPr>
              <a:t/>
            </a:r>
            <a:br>
              <a:rPr lang="es-ES" sz="2200" cap="none" dirty="0" smtClean="0">
                <a:solidFill>
                  <a:srgbClr val="008000"/>
                </a:solidFill>
                <a:latin typeface="Tahoma" pitchFamily="34" charset="0"/>
                <a:ea typeface="Tahoma" pitchFamily="34" charset="0"/>
                <a:cs typeface="Tahoma" pitchFamily="34" charset="0"/>
              </a:rPr>
            </a:br>
            <a:r>
              <a:rPr lang="es-ES" sz="2200" cap="none" dirty="0" smtClean="0">
                <a:solidFill>
                  <a:srgbClr val="008000"/>
                </a:solidFill>
                <a:latin typeface="Tahoma" pitchFamily="34" charset="0"/>
                <a:ea typeface="Tahoma" pitchFamily="34" charset="0"/>
                <a:cs typeface="Tahoma" pitchFamily="34" charset="0"/>
              </a:rPr>
              <a:t>Espacios y recursos: </a:t>
            </a:r>
            <a:r>
              <a:rPr lang="es-ES" sz="2200" cap="none" dirty="0" smtClean="0">
                <a:solidFill>
                  <a:schemeClr val="tx1"/>
                </a:solidFill>
                <a:latin typeface="Tahoma" pitchFamily="34" charset="0"/>
                <a:ea typeface="Tahoma" pitchFamily="34" charset="0"/>
                <a:cs typeface="Tahoma" pitchFamily="34" charset="0"/>
              </a:rPr>
              <a:t>definir TODO lo que necesitamos</a:t>
            </a:r>
            <a:endParaRPr lang="es-ES" sz="2700" cap="none" dirty="0">
              <a:solidFill>
                <a:srgbClr val="008000"/>
              </a:solidFill>
              <a:latin typeface="Tahoma" pitchFamily="34" charset="0"/>
              <a:ea typeface="Tahoma" pitchFamily="34" charset="0"/>
              <a:cs typeface="Tahoma" pitchFamily="34" charset="0"/>
            </a:endParaRPr>
          </a:p>
        </p:txBody>
      </p:sp>
      <p:pic>
        <p:nvPicPr>
          <p:cNvPr id="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9166" t="2844" r="7918" b="4315"/>
          <a:stretch/>
        </p:blipFill>
        <p:spPr bwMode="auto">
          <a:xfrm rot="19134528">
            <a:off x="996996" y="5494226"/>
            <a:ext cx="1469635" cy="853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5158907"/>
            <a:ext cx="2371725" cy="156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8567782"/>
      </p:ext>
    </p:extLst>
  </p:cSld>
  <p:clrMapOvr>
    <a:masterClrMapping/>
  </p:clrMapOvr>
  <p:transition spd="slow">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365760"/>
            <a:ext cx="8640960" cy="4503400"/>
          </a:xfrm>
        </p:spPr>
        <p:txBody>
          <a:bodyPr>
            <a:normAutofit/>
          </a:bodyPr>
          <a:lstStyle/>
          <a:p>
            <a:pPr algn="ctr"/>
            <a:r>
              <a:rPr lang="es-ES" sz="4000" dirty="0" smtClean="0">
                <a:solidFill>
                  <a:srgbClr val="00B0F0"/>
                </a:solidFill>
                <a:latin typeface="Cooper Black" pitchFamily="18" charset="0"/>
              </a:rPr>
              <a:t>Atención a la diversidad</a:t>
            </a:r>
            <a:r>
              <a:rPr lang="es-ES" sz="4800" dirty="0" smtClean="0">
                <a:solidFill>
                  <a:schemeClr val="tx1"/>
                </a:solidFill>
              </a:rPr>
              <a:t/>
            </a:r>
            <a:br>
              <a:rPr lang="es-ES" sz="4800" dirty="0" smtClean="0">
                <a:solidFill>
                  <a:schemeClr val="tx1"/>
                </a:solidFill>
              </a:rPr>
            </a:br>
            <a:r>
              <a:rPr lang="es-ES" sz="4800" dirty="0" smtClean="0">
                <a:solidFill>
                  <a:schemeClr val="tx1"/>
                </a:solidFill>
              </a:rPr>
              <a:t/>
            </a:r>
            <a:br>
              <a:rPr lang="es-ES" sz="4800" dirty="0" smtClean="0">
                <a:solidFill>
                  <a:schemeClr val="tx1"/>
                </a:solidFill>
              </a:rPr>
            </a:br>
            <a:r>
              <a:rPr lang="es-ES" sz="2800" cap="none" dirty="0" smtClean="0">
                <a:solidFill>
                  <a:schemeClr val="tx1"/>
                </a:solidFill>
                <a:latin typeface="Tahoma" pitchFamily="34" charset="0"/>
                <a:ea typeface="Tahoma" pitchFamily="34" charset="0"/>
                <a:cs typeface="Tahoma" pitchFamily="34" charset="0"/>
              </a:rPr>
              <a:t>Realidad de vuestro aula</a:t>
            </a:r>
            <a:br>
              <a:rPr lang="es-ES" sz="2800" cap="none" dirty="0" smtClean="0">
                <a:solidFill>
                  <a:schemeClr val="tx1"/>
                </a:solidFill>
                <a:latin typeface="Tahoma" pitchFamily="34" charset="0"/>
                <a:ea typeface="Tahoma" pitchFamily="34" charset="0"/>
                <a:cs typeface="Tahoma" pitchFamily="34" charset="0"/>
              </a:rPr>
            </a:br>
            <a:r>
              <a:rPr lang="es-ES" sz="2800" cap="none" dirty="0" smtClean="0">
                <a:solidFill>
                  <a:schemeClr val="tx1"/>
                </a:solidFill>
                <a:latin typeface="Tahoma" pitchFamily="34" charset="0"/>
                <a:ea typeface="Tahoma" pitchFamily="34" charset="0"/>
                <a:cs typeface="Tahoma" pitchFamily="34" charset="0"/>
              </a:rPr>
              <a:t/>
            </a:r>
            <a:br>
              <a:rPr lang="es-ES" sz="2800" cap="none" dirty="0" smtClean="0">
                <a:solidFill>
                  <a:schemeClr val="tx1"/>
                </a:solidFill>
                <a:latin typeface="Tahoma" pitchFamily="34" charset="0"/>
                <a:ea typeface="Tahoma" pitchFamily="34" charset="0"/>
                <a:cs typeface="Tahoma" pitchFamily="34" charset="0"/>
              </a:rPr>
            </a:br>
            <a:r>
              <a:rPr lang="es-ES" sz="2800" cap="none" dirty="0" smtClean="0">
                <a:solidFill>
                  <a:schemeClr val="tx1"/>
                </a:solidFill>
                <a:latin typeface="Tahoma" pitchFamily="34" charset="0"/>
                <a:ea typeface="Tahoma" pitchFamily="34" charset="0"/>
                <a:cs typeface="Tahoma" pitchFamily="34" charset="0"/>
              </a:rPr>
              <a:t>Durante toda la unidad: objetivos, contenidos, actividades, recursos, tiempos</a:t>
            </a:r>
            <a:br>
              <a:rPr lang="es-ES" sz="2800" cap="none" dirty="0" smtClean="0">
                <a:solidFill>
                  <a:schemeClr val="tx1"/>
                </a:solidFill>
                <a:latin typeface="Tahoma" pitchFamily="34" charset="0"/>
                <a:ea typeface="Tahoma" pitchFamily="34" charset="0"/>
                <a:cs typeface="Tahoma" pitchFamily="34" charset="0"/>
              </a:rPr>
            </a:br>
            <a:r>
              <a:rPr lang="es-ES" sz="2800" cap="none" dirty="0" smtClean="0">
                <a:solidFill>
                  <a:schemeClr val="tx1"/>
                </a:solidFill>
                <a:latin typeface="Tahoma" pitchFamily="34" charset="0"/>
                <a:ea typeface="Tahoma" pitchFamily="34" charset="0"/>
                <a:cs typeface="Tahoma" pitchFamily="34" charset="0"/>
              </a:rPr>
              <a:t/>
            </a:r>
            <a:br>
              <a:rPr lang="es-ES" sz="2800" cap="none" dirty="0" smtClean="0">
                <a:solidFill>
                  <a:schemeClr val="tx1"/>
                </a:solidFill>
                <a:latin typeface="Tahoma" pitchFamily="34" charset="0"/>
                <a:ea typeface="Tahoma" pitchFamily="34" charset="0"/>
                <a:cs typeface="Tahoma" pitchFamily="34" charset="0"/>
              </a:rPr>
            </a:br>
            <a:r>
              <a:rPr lang="es-ES" sz="2800" cap="none" dirty="0" smtClean="0">
                <a:solidFill>
                  <a:schemeClr val="tx1"/>
                </a:solidFill>
                <a:latin typeface="Tahoma" pitchFamily="34" charset="0"/>
                <a:ea typeface="Tahoma" pitchFamily="34" charset="0"/>
                <a:cs typeface="Tahoma" pitchFamily="34" charset="0"/>
              </a:rPr>
              <a:t>P.T.I.</a:t>
            </a:r>
            <a:endParaRPr lang="es-ES" sz="4800" dirty="0">
              <a:solidFill>
                <a:schemeClr val="tx1"/>
              </a:solidFill>
              <a:latin typeface="Tahoma" pitchFamily="34" charset="0"/>
              <a:ea typeface="Tahoma" pitchFamily="34" charset="0"/>
              <a:cs typeface="Tahoma" pitchFamily="34" charset="0"/>
            </a:endParaRPr>
          </a:p>
        </p:txBody>
      </p:sp>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9166" t="2844" r="7918" b="4315"/>
          <a:stretch/>
        </p:blipFill>
        <p:spPr bwMode="auto">
          <a:xfrm rot="19134528">
            <a:off x="996996" y="5494226"/>
            <a:ext cx="1469635" cy="853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5158907"/>
            <a:ext cx="2371725" cy="156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4914974"/>
      </p:ext>
    </p:extLst>
  </p:cSld>
  <p:clrMapOvr>
    <a:masterClrMapping/>
  </p:clrMapOvr>
  <p:transition spd="slow">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116632"/>
            <a:ext cx="8640960" cy="4824536"/>
          </a:xfrm>
        </p:spPr>
        <p:txBody>
          <a:bodyPr>
            <a:normAutofit/>
          </a:bodyPr>
          <a:lstStyle/>
          <a:p>
            <a:pPr algn="ctr"/>
            <a:r>
              <a:rPr lang="es-ES" sz="4000" dirty="0" smtClean="0">
                <a:solidFill>
                  <a:srgbClr val="00B0F0"/>
                </a:solidFill>
                <a:latin typeface="Cooper Black" pitchFamily="18" charset="0"/>
              </a:rPr>
              <a:t>Evaluación:</a:t>
            </a:r>
            <a:r>
              <a:rPr lang="es-ES" sz="4800" dirty="0" smtClean="0">
                <a:solidFill>
                  <a:schemeClr val="tx1"/>
                </a:solidFill>
              </a:rPr>
              <a:t/>
            </a:r>
            <a:br>
              <a:rPr lang="es-ES" sz="4800" dirty="0" smtClean="0">
                <a:solidFill>
                  <a:schemeClr val="tx1"/>
                </a:solidFill>
              </a:rPr>
            </a:br>
            <a:r>
              <a:rPr lang="es-ES" sz="4800" dirty="0" smtClean="0">
                <a:solidFill>
                  <a:schemeClr val="tx1"/>
                </a:solidFill>
              </a:rPr>
              <a:t/>
            </a:r>
            <a:br>
              <a:rPr lang="es-ES" sz="4800" dirty="0" smtClean="0">
                <a:solidFill>
                  <a:schemeClr val="tx1"/>
                </a:solidFill>
              </a:rPr>
            </a:br>
            <a:r>
              <a:rPr lang="es-ES" cap="none" dirty="0" smtClean="0">
                <a:solidFill>
                  <a:schemeClr val="tx1"/>
                </a:solidFill>
                <a:latin typeface="Tahoma" pitchFamily="34" charset="0"/>
                <a:ea typeface="Tahoma" pitchFamily="34" charset="0"/>
                <a:cs typeface="Tahoma" pitchFamily="34" charset="0"/>
              </a:rPr>
              <a:t>Debe evaluar con instrumentos definidos:</a:t>
            </a:r>
            <a:br>
              <a:rPr lang="es-ES" cap="none" dirty="0" smtClean="0">
                <a:solidFill>
                  <a:schemeClr val="tx1"/>
                </a:solidFill>
                <a:latin typeface="Tahoma" pitchFamily="34" charset="0"/>
                <a:ea typeface="Tahoma" pitchFamily="34" charset="0"/>
                <a:cs typeface="Tahoma" pitchFamily="34" charset="0"/>
              </a:rPr>
            </a:br>
            <a:r>
              <a:rPr lang="es-ES" cap="none" dirty="0" smtClean="0">
                <a:solidFill>
                  <a:schemeClr val="tx1"/>
                </a:solidFill>
                <a:latin typeface="Tahoma" pitchFamily="34" charset="0"/>
                <a:ea typeface="Tahoma" pitchFamily="34" charset="0"/>
                <a:cs typeface="Tahoma" pitchFamily="34" charset="0"/>
              </a:rPr>
              <a:t>La consecución de logros por parte del Alumnado, el desarrollo de la unidad </a:t>
            </a:r>
            <a:br>
              <a:rPr lang="es-ES" cap="none" dirty="0" smtClean="0">
                <a:solidFill>
                  <a:schemeClr val="tx1"/>
                </a:solidFill>
                <a:latin typeface="Tahoma" pitchFamily="34" charset="0"/>
                <a:ea typeface="Tahoma" pitchFamily="34" charset="0"/>
                <a:cs typeface="Tahoma" pitchFamily="34" charset="0"/>
              </a:rPr>
            </a:br>
            <a:r>
              <a:rPr lang="es-ES" cap="none" dirty="0" smtClean="0">
                <a:solidFill>
                  <a:schemeClr val="tx1"/>
                </a:solidFill>
                <a:latin typeface="Tahoma" pitchFamily="34" charset="0"/>
                <a:ea typeface="Tahoma" pitchFamily="34" charset="0"/>
                <a:cs typeface="Tahoma" pitchFamily="34" charset="0"/>
              </a:rPr>
              <a:t>y el trabajo del profesor</a:t>
            </a:r>
            <a:br>
              <a:rPr lang="es-ES" cap="none" dirty="0" smtClean="0">
                <a:solidFill>
                  <a:schemeClr val="tx1"/>
                </a:solidFill>
                <a:latin typeface="Tahoma" pitchFamily="34" charset="0"/>
                <a:ea typeface="Tahoma" pitchFamily="34" charset="0"/>
                <a:cs typeface="Tahoma" pitchFamily="34" charset="0"/>
              </a:rPr>
            </a:br>
            <a:endParaRPr lang="es-ES" dirty="0">
              <a:solidFill>
                <a:schemeClr val="tx1"/>
              </a:solidFill>
              <a:latin typeface="Tahoma" pitchFamily="34" charset="0"/>
              <a:ea typeface="Tahoma" pitchFamily="34" charset="0"/>
              <a:cs typeface="Tahoma" pitchFamily="34" charset="0"/>
            </a:endParaRPr>
          </a:p>
        </p:txBody>
      </p:sp>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9166" t="2844" r="7918" b="4315"/>
          <a:stretch/>
        </p:blipFill>
        <p:spPr bwMode="auto">
          <a:xfrm rot="19134528">
            <a:off x="996996" y="5494226"/>
            <a:ext cx="1469635" cy="853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5158907"/>
            <a:ext cx="2371725" cy="156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3438449"/>
      </p:ext>
    </p:extLst>
  </p:cSld>
  <p:clrMapOvr>
    <a:masterClrMapping/>
  </p:clrMapOvr>
  <p:transition spd="slow">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332656"/>
            <a:ext cx="8712968" cy="4575408"/>
          </a:xfrm>
        </p:spPr>
        <p:txBody>
          <a:bodyPr>
            <a:normAutofit fontScale="90000"/>
          </a:bodyPr>
          <a:lstStyle/>
          <a:p>
            <a:r>
              <a:rPr lang="es-ES" sz="4400" dirty="0" smtClean="0">
                <a:solidFill>
                  <a:srgbClr val="00B0F0"/>
                </a:solidFill>
                <a:latin typeface="Cooper Black" pitchFamily="18" charset="0"/>
              </a:rPr>
              <a:t>Elaboración de proyectos:</a:t>
            </a:r>
            <a:br>
              <a:rPr lang="es-ES" sz="4400" dirty="0" smtClean="0">
                <a:solidFill>
                  <a:srgbClr val="00B0F0"/>
                </a:solidFill>
                <a:latin typeface="Cooper Black" pitchFamily="18" charset="0"/>
              </a:rPr>
            </a:br>
            <a:r>
              <a:rPr lang="es-ES" sz="4400" dirty="0" smtClean="0">
                <a:solidFill>
                  <a:srgbClr val="00B0F0"/>
                </a:solidFill>
                <a:latin typeface="Cooper Black" pitchFamily="18" charset="0"/>
              </a:rPr>
              <a:t>	</a:t>
            </a:r>
            <a:r>
              <a:rPr lang="es-ES" sz="2200" dirty="0" smtClean="0">
                <a:solidFill>
                  <a:schemeClr val="tx1"/>
                </a:solidFill>
                <a:latin typeface="Tahoma" pitchFamily="34" charset="0"/>
                <a:ea typeface="Tahoma" pitchFamily="34" charset="0"/>
                <a:cs typeface="Tahoma" pitchFamily="34" charset="0"/>
              </a:rPr>
              <a:t>. </a:t>
            </a:r>
            <a:r>
              <a:rPr lang="es-ES" sz="3100" cap="none" dirty="0" smtClean="0">
                <a:solidFill>
                  <a:schemeClr val="tx1"/>
                </a:solidFill>
                <a:latin typeface="Tahoma" pitchFamily="34" charset="0"/>
                <a:ea typeface="Tahoma" pitchFamily="34" charset="0"/>
                <a:cs typeface="Tahoma" pitchFamily="34" charset="0"/>
              </a:rPr>
              <a:t>Decisión del tema del proyecto y mapa de 	contenidos 	a trabajar</a:t>
            </a:r>
            <a:br>
              <a:rPr lang="es-ES" sz="3100" cap="none" dirty="0" smtClean="0">
                <a:solidFill>
                  <a:schemeClr val="tx1"/>
                </a:solidFill>
                <a:latin typeface="Tahoma" pitchFamily="34" charset="0"/>
                <a:ea typeface="Tahoma" pitchFamily="34" charset="0"/>
                <a:cs typeface="Tahoma" pitchFamily="34" charset="0"/>
              </a:rPr>
            </a:br>
            <a:r>
              <a:rPr lang="es-ES" sz="3100" cap="none" dirty="0" smtClean="0">
                <a:solidFill>
                  <a:schemeClr val="tx1"/>
                </a:solidFill>
                <a:latin typeface="Tahoma" pitchFamily="34" charset="0"/>
                <a:ea typeface="Tahoma" pitchFamily="34" charset="0"/>
                <a:cs typeface="Tahoma" pitchFamily="34" charset="0"/>
              </a:rPr>
              <a:t>	. Elaboración:  justificación, planificación de la 	evaluación inicial, cronograma de 	actividades, 	desarrollo curricular (siguiendo el mismo plan 	que en la unidad)</a:t>
            </a:r>
            <a:br>
              <a:rPr lang="es-ES" sz="3100" cap="none" dirty="0" smtClean="0">
                <a:solidFill>
                  <a:schemeClr val="tx1"/>
                </a:solidFill>
                <a:latin typeface="Tahoma" pitchFamily="34" charset="0"/>
                <a:ea typeface="Tahoma" pitchFamily="34" charset="0"/>
                <a:cs typeface="Tahoma" pitchFamily="34" charset="0"/>
              </a:rPr>
            </a:br>
            <a:r>
              <a:rPr lang="es-ES" sz="3100" cap="none" dirty="0" smtClean="0">
                <a:solidFill>
                  <a:schemeClr val="tx1"/>
                </a:solidFill>
                <a:latin typeface="Tahoma" pitchFamily="34" charset="0"/>
                <a:ea typeface="Tahoma" pitchFamily="34" charset="0"/>
                <a:cs typeface="Tahoma" pitchFamily="34" charset="0"/>
              </a:rPr>
              <a:t>	. Desarrollo del proyecto</a:t>
            </a:r>
            <a:br>
              <a:rPr lang="es-ES" sz="3100" cap="none" dirty="0" smtClean="0">
                <a:solidFill>
                  <a:schemeClr val="tx1"/>
                </a:solidFill>
                <a:latin typeface="Tahoma" pitchFamily="34" charset="0"/>
                <a:ea typeface="Tahoma" pitchFamily="34" charset="0"/>
                <a:cs typeface="Tahoma" pitchFamily="34" charset="0"/>
              </a:rPr>
            </a:br>
            <a:r>
              <a:rPr lang="es-ES" sz="3100" cap="none" dirty="0" smtClean="0">
                <a:solidFill>
                  <a:schemeClr val="tx1"/>
                </a:solidFill>
                <a:latin typeface="Tahoma" pitchFamily="34" charset="0"/>
                <a:ea typeface="Tahoma" pitchFamily="34" charset="0"/>
                <a:cs typeface="Tahoma" pitchFamily="34" charset="0"/>
              </a:rPr>
              <a:t>	. Evaluación del proyecto</a:t>
            </a:r>
            <a:br>
              <a:rPr lang="es-ES" sz="3100" cap="none" dirty="0" smtClean="0">
                <a:solidFill>
                  <a:schemeClr val="tx1"/>
                </a:solidFill>
                <a:latin typeface="Tahoma" pitchFamily="34" charset="0"/>
                <a:ea typeface="Tahoma" pitchFamily="34" charset="0"/>
                <a:cs typeface="Tahoma" pitchFamily="34" charset="0"/>
              </a:rPr>
            </a:br>
            <a:endParaRPr lang="es-ES" sz="3100" dirty="0">
              <a:solidFill>
                <a:schemeClr val="tx1"/>
              </a:solidFill>
              <a:latin typeface="Tahoma" pitchFamily="34" charset="0"/>
              <a:ea typeface="Tahoma" pitchFamily="34" charset="0"/>
              <a:cs typeface="Tahoma" pitchFamily="34" charset="0"/>
            </a:endParaRPr>
          </a:p>
        </p:txBody>
      </p:sp>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9166" t="2844" r="7918" b="4315"/>
          <a:stretch/>
        </p:blipFill>
        <p:spPr bwMode="auto">
          <a:xfrm rot="19134528">
            <a:off x="996996" y="5494226"/>
            <a:ext cx="1469635" cy="853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5158907"/>
            <a:ext cx="2371725" cy="156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8589630"/>
      </p:ext>
    </p:extLst>
  </p:cSld>
  <p:clrMapOvr>
    <a:masterClrMapping/>
  </p:clrMapOvr>
  <p:transition spd="slow">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de un viaje a otro país"/>
          <p:cNvPicPr>
            <a:picLocks noChangeAspect="1" noChangeArrowheads="1"/>
          </p:cNvPicPr>
          <p:nvPr/>
        </p:nvPicPr>
        <p:blipFill>
          <a:blip r:embed="rId2" cstate="print"/>
          <a:srcRect/>
          <a:stretch>
            <a:fillRect/>
          </a:stretch>
        </p:blipFill>
        <p:spPr bwMode="auto">
          <a:xfrm>
            <a:off x="-1476672" y="0"/>
            <a:ext cx="12459544" cy="7118648"/>
          </a:xfrm>
          <a:prstGeom prst="rect">
            <a:avLst/>
          </a:prstGeom>
          <a:noFill/>
        </p:spPr>
      </p:pic>
      <p:sp>
        <p:nvSpPr>
          <p:cNvPr id="2" name="1 Título"/>
          <p:cNvSpPr>
            <a:spLocks noGrp="1"/>
          </p:cNvSpPr>
          <p:nvPr>
            <p:ph type="ctrTitle"/>
          </p:nvPr>
        </p:nvSpPr>
        <p:spPr>
          <a:xfrm>
            <a:off x="0" y="0"/>
            <a:ext cx="8964488" cy="1700808"/>
          </a:xfrm>
        </p:spPr>
        <p:txBody>
          <a:bodyPr>
            <a:normAutofit/>
          </a:bodyPr>
          <a:lstStyle/>
          <a:p>
            <a:r>
              <a:rPr lang="es-ES_tradnl"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cs typeface="Calibri" pitchFamily="34" charset="0"/>
              </a:rPr>
              <a:t>TRABAJO POR PROYECTOS: </a:t>
            </a:r>
            <a:r>
              <a:rPr lang="es-ES_tradnl"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cs typeface="Calibri" pitchFamily="34" charset="0"/>
              </a:rPr>
              <a:t/>
            </a:r>
            <a:br>
              <a:rPr lang="es-ES_tradnl"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cs typeface="Calibri" pitchFamily="34" charset="0"/>
              </a:rPr>
            </a:br>
            <a:r>
              <a:rPr lang="es-ES_tradnl"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cs typeface="Calibri" pitchFamily="34" charset="0"/>
              </a:rPr>
              <a:t>“Un viaje a otro país: Irlanda”</a:t>
            </a:r>
            <a:endParaRPr lang="es-E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1151067296"/>
      </p:ext>
    </p:extLst>
  </p:cSld>
  <p:clrMapOvr>
    <a:masterClrMapping/>
  </p:clrMapOvr>
  <p:transition spd="slow">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Resultado de imagen de irlanda dibujos"/>
          <p:cNvPicPr>
            <a:picLocks noChangeAspect="1" noChangeArrowheads="1"/>
          </p:cNvPicPr>
          <p:nvPr/>
        </p:nvPicPr>
        <p:blipFill>
          <a:blip r:embed="rId2" cstate="print"/>
          <a:srcRect/>
          <a:stretch>
            <a:fillRect/>
          </a:stretch>
        </p:blipFill>
        <p:spPr bwMode="auto">
          <a:xfrm>
            <a:off x="6372200" y="4077072"/>
            <a:ext cx="2627784" cy="2627784"/>
          </a:xfrm>
          <a:prstGeom prst="rect">
            <a:avLst/>
          </a:prstGeom>
          <a:noFill/>
        </p:spPr>
      </p:pic>
      <p:sp>
        <p:nvSpPr>
          <p:cNvPr id="3" name="2 Marcador de contenido"/>
          <p:cNvSpPr>
            <a:spLocks noGrp="1"/>
          </p:cNvSpPr>
          <p:nvPr>
            <p:ph idx="1"/>
          </p:nvPr>
        </p:nvSpPr>
        <p:spPr>
          <a:xfrm>
            <a:off x="179512" y="188640"/>
            <a:ext cx="8784976" cy="4741987"/>
          </a:xfrm>
        </p:spPr>
        <p:txBody>
          <a:bodyPr>
            <a:noAutofit/>
          </a:bodyPr>
          <a:lstStyle/>
          <a:p>
            <a:r>
              <a:rPr lang="es-E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pitchFamily="34" charset="0"/>
                <a:cs typeface="Calibri" pitchFamily="34" charset="0"/>
              </a:rPr>
              <a:t>OBJETIVO PRINCIPAL: </a:t>
            </a:r>
            <a:r>
              <a:rPr lang="es-ES" sz="2800" dirty="0" smtClean="0">
                <a:latin typeface="Calibri" pitchFamily="34" charset="0"/>
                <a:cs typeface="Calibri" pitchFamily="34" charset="0"/>
              </a:rPr>
              <a:t>Trabajar de forma </a:t>
            </a:r>
            <a:r>
              <a:rPr lang="es-ES" sz="2800" u="sng" dirty="0" smtClean="0">
                <a:latin typeface="Calibri" pitchFamily="34" charset="0"/>
                <a:cs typeface="Calibri" pitchFamily="34" charset="0"/>
              </a:rPr>
              <a:t>globalizada</a:t>
            </a:r>
            <a:r>
              <a:rPr lang="es-ES" sz="2800" dirty="0" smtClean="0">
                <a:latin typeface="Calibri" pitchFamily="34" charset="0"/>
                <a:cs typeface="Calibri" pitchFamily="34" charset="0"/>
              </a:rPr>
              <a:t> e </a:t>
            </a:r>
            <a:r>
              <a:rPr lang="es-ES" sz="2800" u="sng" dirty="0" smtClean="0">
                <a:latin typeface="Calibri" pitchFamily="34" charset="0"/>
                <a:cs typeface="Calibri" pitchFamily="34" charset="0"/>
              </a:rPr>
              <a:t>interdisciplinar</a:t>
            </a:r>
            <a:r>
              <a:rPr lang="es-ES" sz="2800" dirty="0" smtClean="0">
                <a:latin typeface="Calibri" pitchFamily="34" charset="0"/>
                <a:cs typeface="Calibri" pitchFamily="34" charset="0"/>
              </a:rPr>
              <a:t> algunos de los conceptos pertenecientes al currículum de 6º de Educación Primaria. </a:t>
            </a:r>
          </a:p>
          <a:p>
            <a:pPr>
              <a:buNone/>
            </a:pPr>
            <a:endParaRPr lang="es-ES" sz="2800" dirty="0" smtClean="0">
              <a:latin typeface="Calibri" pitchFamily="34" charset="0"/>
              <a:cs typeface="Calibri" pitchFamily="34" charset="0"/>
            </a:endParaRPr>
          </a:p>
          <a:p>
            <a:r>
              <a:rPr lang="es-ES" sz="2800" dirty="0" smtClean="0">
                <a:latin typeface="Calibri" pitchFamily="34" charset="0"/>
                <a:cs typeface="Calibri" pitchFamily="34" charset="0"/>
              </a:rPr>
              <a:t>Se planteará todo el proyecto como un viaje hasta Irlanda, en el cual deberán ir superando etapas para llegar a la actividad final. Se trabajarán contenidos de todas las áreas, aplicando cada conocimiento a la temática central del proyecto. </a:t>
            </a:r>
          </a:p>
          <a:p>
            <a:pPr>
              <a:buNone/>
            </a:pPr>
            <a:endParaRPr lang="es-ES" sz="2800" dirty="0" smtClean="0">
              <a:latin typeface="Calibri" pitchFamily="34" charset="0"/>
              <a:cs typeface="Calibri" pitchFamily="34" charset="0"/>
            </a:endParaRPr>
          </a:p>
        </p:txBody>
      </p:sp>
      <p:pic>
        <p:nvPicPr>
          <p:cNvPr id="6148" name="Picture 4" descr="Resultado de imagen de educacion primaria trabajos por proyectos"/>
          <p:cNvPicPr>
            <a:picLocks noChangeAspect="1" noChangeArrowheads="1"/>
          </p:cNvPicPr>
          <p:nvPr/>
        </p:nvPicPr>
        <p:blipFill>
          <a:blip r:embed="rId3" cstate="print"/>
          <a:srcRect t="4569"/>
          <a:stretch>
            <a:fillRect/>
          </a:stretch>
        </p:blipFill>
        <p:spPr bwMode="auto">
          <a:xfrm>
            <a:off x="216024" y="4644008"/>
            <a:ext cx="2915816" cy="2060848"/>
          </a:xfrm>
          <a:prstGeom prst="rect">
            <a:avLst/>
          </a:prstGeom>
          <a:noFill/>
        </p:spPr>
      </p:pic>
      <p:pic>
        <p:nvPicPr>
          <p:cNvPr id="6150" name="Picture 6" descr="Resultado de imagen de educacion primaria trabajos por proyectos"/>
          <p:cNvPicPr>
            <a:picLocks noChangeAspect="1" noChangeArrowheads="1"/>
          </p:cNvPicPr>
          <p:nvPr/>
        </p:nvPicPr>
        <p:blipFill>
          <a:blip r:embed="rId4" cstate="print"/>
          <a:srcRect/>
          <a:stretch>
            <a:fillRect/>
          </a:stretch>
        </p:blipFill>
        <p:spPr bwMode="auto">
          <a:xfrm>
            <a:off x="3258484" y="4644008"/>
            <a:ext cx="2910300" cy="2060848"/>
          </a:xfrm>
          <a:prstGeom prst="rect">
            <a:avLst/>
          </a:prstGeom>
          <a:noFill/>
        </p:spPr>
      </p:pic>
    </p:spTree>
    <p:extLst>
      <p:ext uri="{BB962C8B-B14F-4D97-AF65-F5344CB8AC3E}">
        <p14:creationId xmlns:p14="http://schemas.microsoft.com/office/powerpoint/2010/main" val="1033822013"/>
      </p:ext>
    </p:extLst>
  </p:cSld>
  <p:clrMapOvr>
    <a:masterClrMapping/>
  </p:clrMapOvr>
  <p:transition spd="slow">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0"/>
            <a:ext cx="8229600" cy="1143000"/>
          </a:xfrm>
        </p:spPr>
        <p:txBody>
          <a:bodyPr>
            <a:normAutofit/>
          </a:bodyPr>
          <a:lstStyle/>
          <a:p>
            <a:pPr algn="l"/>
            <a:r>
              <a:rPr lang="es-ES_tradnl"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askerville Old Face" pitchFamily="18" charset="0"/>
              </a:rPr>
              <a:t>GRUPOS COOPERATIVOS</a:t>
            </a:r>
            <a:endParaRPr lang="es-E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askerville Old Face" pitchFamily="18" charset="0"/>
            </a:endParaRPr>
          </a:p>
        </p:txBody>
      </p:sp>
      <p:sp>
        <p:nvSpPr>
          <p:cNvPr id="3" name="2 Marcador de contenido"/>
          <p:cNvSpPr>
            <a:spLocks noGrp="1"/>
          </p:cNvSpPr>
          <p:nvPr>
            <p:ph idx="1"/>
          </p:nvPr>
        </p:nvSpPr>
        <p:spPr>
          <a:xfrm>
            <a:off x="251520" y="1124745"/>
            <a:ext cx="8445624" cy="3816424"/>
          </a:xfrm>
        </p:spPr>
        <p:txBody>
          <a:bodyPr>
            <a:normAutofit fontScale="92500" lnSpcReduction="20000"/>
          </a:bodyPr>
          <a:lstStyle/>
          <a:p>
            <a:r>
              <a:rPr lang="es-ES" sz="2200" dirty="0" smtClean="0">
                <a:latin typeface="Baskerville Old Face" pitchFamily="18" charset="0"/>
              </a:rPr>
              <a:t>Se trabajará por grupos </a:t>
            </a:r>
            <a:r>
              <a:rPr lang="es-ES" sz="2200" u="sng" dirty="0" smtClean="0">
                <a:latin typeface="Baskerville Old Face" pitchFamily="18" charset="0"/>
              </a:rPr>
              <a:t>cooperativos</a:t>
            </a:r>
            <a:r>
              <a:rPr lang="es-ES" sz="2200" dirty="0" smtClean="0">
                <a:latin typeface="Baskerville Old Face" pitchFamily="18" charset="0"/>
              </a:rPr>
              <a:t> (agencias de viaje)  </a:t>
            </a:r>
          </a:p>
          <a:p>
            <a:r>
              <a:rPr lang="es-ES" sz="2200" dirty="0" smtClean="0">
                <a:latin typeface="Baskerville Old Face" pitchFamily="18" charset="0"/>
              </a:rPr>
              <a:t>intentando potenciar el desarrollo del trabajo autónomo                         y el liderazgo. </a:t>
            </a:r>
          </a:p>
          <a:p>
            <a:pPr>
              <a:spcBef>
                <a:spcPts val="1200"/>
              </a:spcBef>
              <a:spcAft>
                <a:spcPts val="600"/>
              </a:spcAft>
              <a:buNone/>
            </a:pPr>
            <a:r>
              <a:rPr lang="es-ES_tradnl"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askerville Old Face" pitchFamily="18" charset="0"/>
              </a:rPr>
              <a:t>ENFOQUE INTERDISCIPLINAR</a:t>
            </a:r>
            <a:endParaRPr lang="es-E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askerville Old Face" pitchFamily="18" charset="0"/>
            </a:endParaRPr>
          </a:p>
          <a:p>
            <a:pPr>
              <a:buFont typeface="Courier New" pitchFamily="49" charset="0"/>
              <a:buChar char="o"/>
            </a:pPr>
            <a:r>
              <a:rPr lang="es-ES" sz="1900" b="1" dirty="0" smtClean="0">
                <a:latin typeface="Baskerville Old Face" pitchFamily="18" charset="0"/>
              </a:rPr>
              <a:t>MATEMÁTICAS: porcentajes, coordenadas en el plano, </a:t>
            </a:r>
          </a:p>
          <a:p>
            <a:pPr>
              <a:buFont typeface="Courier New" pitchFamily="49" charset="0"/>
              <a:buChar char="o"/>
            </a:pPr>
            <a:r>
              <a:rPr lang="es-ES_tradnl" sz="1900" b="1" dirty="0" smtClean="0">
                <a:latin typeface="Baskerville Old Face" pitchFamily="18" charset="0"/>
              </a:rPr>
              <a:t>INGLÉS: “</a:t>
            </a:r>
            <a:r>
              <a:rPr lang="es-ES_tradnl" sz="1900" b="1" dirty="0" err="1" smtClean="0">
                <a:latin typeface="Baskerville Old Face" pitchFamily="18" charset="0"/>
              </a:rPr>
              <a:t>giving</a:t>
            </a:r>
            <a:r>
              <a:rPr lang="es-ES_tradnl" sz="1900" b="1" dirty="0" smtClean="0">
                <a:latin typeface="Baskerville Old Face" pitchFamily="18" charset="0"/>
              </a:rPr>
              <a:t> </a:t>
            </a:r>
            <a:r>
              <a:rPr lang="es-ES_tradnl" sz="1900" b="1" dirty="0" err="1" smtClean="0">
                <a:latin typeface="Baskerville Old Face" pitchFamily="18" charset="0"/>
              </a:rPr>
              <a:t>directions</a:t>
            </a:r>
            <a:r>
              <a:rPr lang="es-ES_tradnl" sz="1900" b="1" dirty="0" smtClean="0">
                <a:latin typeface="Baskerville Old Face" pitchFamily="18" charset="0"/>
              </a:rPr>
              <a:t>”</a:t>
            </a:r>
          </a:p>
          <a:p>
            <a:pPr>
              <a:buFont typeface="Courier New" pitchFamily="49" charset="0"/>
              <a:buChar char="o"/>
            </a:pPr>
            <a:r>
              <a:rPr lang="es-ES_tradnl" sz="1900" b="1" dirty="0" smtClean="0">
                <a:latin typeface="Baskerville Old Face" pitchFamily="18" charset="0"/>
              </a:rPr>
              <a:t>CCSS y CCNN: cultura general, países y capitales europeas, Saint </a:t>
            </a:r>
            <a:r>
              <a:rPr lang="es-ES_tradnl" sz="1900" b="1" dirty="0" err="1" smtClean="0">
                <a:latin typeface="Baskerville Old Face" pitchFamily="18" charset="0"/>
              </a:rPr>
              <a:t>Patrick´s</a:t>
            </a:r>
            <a:r>
              <a:rPr lang="es-ES_tradnl" sz="1900" b="1" dirty="0" smtClean="0">
                <a:latin typeface="Baskerville Old Face" pitchFamily="18" charset="0"/>
              </a:rPr>
              <a:t> </a:t>
            </a:r>
            <a:r>
              <a:rPr lang="es-ES_tradnl" sz="1900" b="1" dirty="0" err="1" smtClean="0">
                <a:latin typeface="Baskerville Old Face" pitchFamily="18" charset="0"/>
              </a:rPr>
              <a:t>Day</a:t>
            </a:r>
            <a:endParaRPr lang="es-ES_tradnl" sz="1900" b="1" dirty="0" smtClean="0">
              <a:latin typeface="Baskerville Old Face" pitchFamily="18" charset="0"/>
            </a:endParaRPr>
          </a:p>
          <a:p>
            <a:pPr>
              <a:buFont typeface="Courier New" pitchFamily="49" charset="0"/>
              <a:buChar char="o"/>
            </a:pPr>
            <a:r>
              <a:rPr lang="es-ES_tradnl" sz="1900" b="1" dirty="0" smtClean="0">
                <a:latin typeface="Baskerville Old Face" pitchFamily="18" charset="0"/>
              </a:rPr>
              <a:t>LENGUA Y LITERATURA: registro formal e informal al redactar una carta. </a:t>
            </a:r>
          </a:p>
          <a:p>
            <a:pPr>
              <a:buFont typeface="Courier New" pitchFamily="49" charset="0"/>
              <a:buChar char="o"/>
            </a:pPr>
            <a:r>
              <a:rPr lang="es-ES_tradnl" sz="1900" b="1" dirty="0" smtClean="0">
                <a:latin typeface="Baskerville Old Face" pitchFamily="18" charset="0"/>
              </a:rPr>
              <a:t>EDUCACIÓN ARTÍSTICA: canción irlandesa y construcción del atuendo típico irlandés. </a:t>
            </a:r>
          </a:p>
          <a:p>
            <a:pPr>
              <a:buFont typeface="Courier New" pitchFamily="49" charset="0"/>
              <a:buChar char="o"/>
            </a:pPr>
            <a:r>
              <a:rPr lang="es-ES_tradnl" sz="1900" b="1" dirty="0" smtClean="0">
                <a:latin typeface="Baskerville Old Face" pitchFamily="18" charset="0"/>
              </a:rPr>
              <a:t>EDUCACIÓN FÍSICA: juegos gaélicos</a:t>
            </a:r>
            <a:endParaRPr lang="es-ES" sz="1900" dirty="0">
              <a:latin typeface="Baskerville Old Face" pitchFamily="18" charset="0"/>
            </a:endParaRPr>
          </a:p>
          <a:p>
            <a:endParaRPr lang="es-ES" dirty="0" smtClean="0"/>
          </a:p>
        </p:txBody>
      </p:sp>
      <p:pic>
        <p:nvPicPr>
          <p:cNvPr id="5" name="4 Imagen" descr="Resultado de imagen de grupos cooperativos"/>
          <p:cNvPicPr/>
          <p:nvPr/>
        </p:nvPicPr>
        <p:blipFill>
          <a:blip r:embed="rId2" cstate="print"/>
          <a:srcRect/>
          <a:stretch>
            <a:fillRect/>
          </a:stretch>
        </p:blipFill>
        <p:spPr bwMode="auto">
          <a:xfrm>
            <a:off x="7020272" y="404664"/>
            <a:ext cx="1944216" cy="1656184"/>
          </a:xfrm>
          <a:prstGeom prst="rect">
            <a:avLst/>
          </a:prstGeom>
          <a:noFill/>
          <a:ln w="9525">
            <a:noFill/>
            <a:miter lim="800000"/>
            <a:headEnd/>
            <a:tailEnd/>
          </a:ln>
        </p:spPr>
      </p:pic>
      <p:pic>
        <p:nvPicPr>
          <p:cNvPr id="5122" name="Picture 2" descr="Resultado de imagen de educacion primaria"/>
          <p:cNvPicPr>
            <a:picLocks noChangeAspect="1" noChangeArrowheads="1"/>
          </p:cNvPicPr>
          <p:nvPr/>
        </p:nvPicPr>
        <p:blipFill>
          <a:blip r:embed="rId3" cstate="print"/>
          <a:srcRect/>
          <a:stretch>
            <a:fillRect/>
          </a:stretch>
        </p:blipFill>
        <p:spPr bwMode="auto">
          <a:xfrm>
            <a:off x="4964664" y="4941168"/>
            <a:ext cx="3993400" cy="1916832"/>
          </a:xfrm>
          <a:prstGeom prst="rect">
            <a:avLst/>
          </a:prstGeom>
          <a:noFill/>
        </p:spPr>
      </p:pic>
      <p:pic>
        <p:nvPicPr>
          <p:cNvPr id="5124" name="Picture 4" descr="Resultado de imagen de educacion primaria"/>
          <p:cNvPicPr>
            <a:picLocks noChangeAspect="1" noChangeArrowheads="1"/>
          </p:cNvPicPr>
          <p:nvPr/>
        </p:nvPicPr>
        <p:blipFill>
          <a:blip r:embed="rId4" cstate="print"/>
          <a:srcRect/>
          <a:stretch>
            <a:fillRect/>
          </a:stretch>
        </p:blipFill>
        <p:spPr bwMode="auto">
          <a:xfrm>
            <a:off x="611560" y="5503236"/>
            <a:ext cx="3612704" cy="1354764"/>
          </a:xfrm>
          <a:prstGeom prst="rect">
            <a:avLst/>
          </a:prstGeom>
          <a:noFill/>
        </p:spPr>
      </p:pic>
    </p:spTree>
    <p:extLst>
      <p:ext uri="{BB962C8B-B14F-4D97-AF65-F5344CB8AC3E}">
        <p14:creationId xmlns:p14="http://schemas.microsoft.com/office/powerpoint/2010/main" val="2383986665"/>
      </p:ext>
    </p:extLst>
  </p:cSld>
  <p:clrMapOvr>
    <a:masterClrMapping/>
  </p:clrMapOvr>
  <p:transition spd="slow">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p:nvPr/>
        </p:nvPicPr>
        <p:blipFill>
          <a:blip r:embed="rId2" cstate="print"/>
          <a:srcRect l="7927" t="16304" r="35976" b="11594"/>
          <a:stretch>
            <a:fillRect/>
          </a:stretch>
        </p:blipFill>
        <p:spPr bwMode="auto">
          <a:xfrm>
            <a:off x="1403648" y="0"/>
            <a:ext cx="7740352" cy="4874518"/>
          </a:xfrm>
          <a:prstGeom prst="rect">
            <a:avLst/>
          </a:prstGeom>
          <a:noFill/>
          <a:ln w="9525">
            <a:noFill/>
            <a:miter lim="800000"/>
            <a:headEnd/>
            <a:tailEnd/>
          </a:ln>
        </p:spPr>
      </p:pic>
      <p:sp>
        <p:nvSpPr>
          <p:cNvPr id="2" name="1 Título"/>
          <p:cNvSpPr>
            <a:spLocks noGrp="1"/>
          </p:cNvSpPr>
          <p:nvPr>
            <p:ph type="title"/>
          </p:nvPr>
        </p:nvSpPr>
        <p:spPr/>
        <p:txBody>
          <a:bodyPr/>
          <a:lstStyle/>
          <a:p>
            <a:r>
              <a:rPr lang="es-ES_tradnl"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ACTIVIDADES</a:t>
            </a:r>
            <a:endParaRPr lang="es-E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4" name="3 Marcador de contenido" descr="Resultado de imagen de hacer libro viajero educacion primaria"/>
          <p:cNvPicPr>
            <a:picLocks noGrp="1"/>
          </p:cNvPicPr>
          <p:nvPr>
            <p:ph idx="1"/>
          </p:nvPr>
        </p:nvPicPr>
        <p:blipFill>
          <a:blip r:embed="rId3" cstate="print"/>
          <a:srcRect l="23767" t="6587" r="21375"/>
          <a:stretch>
            <a:fillRect/>
          </a:stretch>
        </p:blipFill>
        <p:spPr bwMode="auto">
          <a:xfrm>
            <a:off x="-508" y="0"/>
            <a:ext cx="2808312" cy="3561316"/>
          </a:xfrm>
          <a:prstGeom prst="rect">
            <a:avLst/>
          </a:prstGeom>
          <a:noFill/>
          <a:ln w="9525">
            <a:noFill/>
            <a:miter lim="800000"/>
            <a:headEnd/>
            <a:tailEnd/>
          </a:ln>
        </p:spPr>
      </p:pic>
      <p:pic>
        <p:nvPicPr>
          <p:cNvPr id="6" name="5 Imagen" descr="Resultado de imagen de porcentajes EXPLICACIÓN"/>
          <p:cNvPicPr/>
          <p:nvPr/>
        </p:nvPicPr>
        <p:blipFill>
          <a:blip r:embed="rId4" cstate="print"/>
          <a:srcRect/>
          <a:stretch>
            <a:fillRect/>
          </a:stretch>
        </p:blipFill>
        <p:spPr bwMode="auto">
          <a:xfrm>
            <a:off x="-11039" y="3356992"/>
            <a:ext cx="3672408" cy="1945308"/>
          </a:xfrm>
          <a:prstGeom prst="rect">
            <a:avLst/>
          </a:prstGeom>
          <a:noFill/>
          <a:ln w="9525">
            <a:noFill/>
            <a:miter lim="800000"/>
            <a:headEnd/>
            <a:tailEnd/>
          </a:ln>
        </p:spPr>
      </p:pic>
      <p:pic>
        <p:nvPicPr>
          <p:cNvPr id="8" name="7 Imagen" descr="Resultado de imagen de juegos gaelicos"/>
          <p:cNvPicPr/>
          <p:nvPr/>
        </p:nvPicPr>
        <p:blipFill>
          <a:blip r:embed="rId5" cstate="print"/>
          <a:srcRect/>
          <a:stretch>
            <a:fillRect/>
          </a:stretch>
        </p:blipFill>
        <p:spPr bwMode="auto">
          <a:xfrm>
            <a:off x="0" y="5056745"/>
            <a:ext cx="2915816" cy="1772816"/>
          </a:xfrm>
          <a:prstGeom prst="rect">
            <a:avLst/>
          </a:prstGeom>
          <a:noFill/>
          <a:ln w="9525">
            <a:noFill/>
            <a:miter lim="800000"/>
            <a:headEnd/>
            <a:tailEnd/>
          </a:ln>
        </p:spPr>
      </p:pic>
      <p:pic>
        <p:nvPicPr>
          <p:cNvPr id="9" name="8 Imagen" descr="Resultado de imagen de saint patrick's day arts and crafts"/>
          <p:cNvPicPr/>
          <p:nvPr/>
        </p:nvPicPr>
        <p:blipFill>
          <a:blip r:embed="rId6" cstate="print"/>
          <a:srcRect/>
          <a:stretch>
            <a:fillRect/>
          </a:stretch>
        </p:blipFill>
        <p:spPr bwMode="auto">
          <a:xfrm>
            <a:off x="2267744" y="4581128"/>
            <a:ext cx="2520280" cy="2276872"/>
          </a:xfrm>
          <a:prstGeom prst="rect">
            <a:avLst/>
          </a:prstGeom>
          <a:noFill/>
          <a:ln w="9525">
            <a:noFill/>
            <a:miter lim="800000"/>
            <a:headEnd/>
            <a:tailEnd/>
          </a:ln>
        </p:spPr>
      </p:pic>
      <p:pic>
        <p:nvPicPr>
          <p:cNvPr id="10" name="9 Imagen" descr="Resultado de imagen de kahoot"/>
          <p:cNvPicPr/>
          <p:nvPr/>
        </p:nvPicPr>
        <p:blipFill>
          <a:blip r:embed="rId7" cstate="print"/>
          <a:srcRect/>
          <a:stretch>
            <a:fillRect/>
          </a:stretch>
        </p:blipFill>
        <p:spPr bwMode="auto">
          <a:xfrm>
            <a:off x="4427984" y="4717873"/>
            <a:ext cx="4716016" cy="2132856"/>
          </a:xfrm>
          <a:prstGeom prst="rect">
            <a:avLst/>
          </a:prstGeom>
          <a:noFill/>
          <a:ln w="9525">
            <a:noFill/>
            <a:miter lim="800000"/>
            <a:headEnd/>
            <a:tailEnd/>
          </a:ln>
        </p:spPr>
      </p:pic>
    </p:spTree>
    <p:extLst>
      <p:ext uri="{BB962C8B-B14F-4D97-AF65-F5344CB8AC3E}">
        <p14:creationId xmlns:p14="http://schemas.microsoft.com/office/powerpoint/2010/main" val="640452965"/>
      </p:ext>
    </p:extLst>
  </p:cSld>
  <p:clrMapOvr>
    <a:masterClrMapping/>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260648"/>
            <a:ext cx="8640960" cy="4855764"/>
          </a:xfrm>
        </p:spPr>
        <p:txBody>
          <a:bodyPr>
            <a:normAutofit/>
          </a:bodyPr>
          <a:lstStyle/>
          <a:p>
            <a:pPr marL="342900" indent="-342900">
              <a:buFont typeface="Arial" pitchFamily="34" charset="0"/>
              <a:buChar char="•"/>
            </a:pPr>
            <a:r>
              <a:rPr lang="es-ES" sz="2200" cap="none" dirty="0" smtClean="0">
                <a:solidFill>
                  <a:srgbClr val="00B0F0"/>
                </a:solidFill>
                <a:latin typeface="Tahoma" pitchFamily="34" charset="0"/>
                <a:ea typeface="Tahoma" pitchFamily="34" charset="0"/>
                <a:cs typeface="Tahoma" pitchFamily="34" charset="0"/>
              </a:rPr>
              <a:t>¿Nueva forma de programar? Concreción curricular tras la LOMCE. Javier rodríguez torres, purificación cruz </a:t>
            </a:r>
            <a:r>
              <a:rPr lang="es-ES" sz="2200" cap="none" dirty="0" err="1" smtClean="0">
                <a:solidFill>
                  <a:srgbClr val="00B0F0"/>
                </a:solidFill>
                <a:latin typeface="Tahoma" pitchFamily="34" charset="0"/>
                <a:ea typeface="Tahoma" pitchFamily="34" charset="0"/>
                <a:cs typeface="Tahoma" pitchFamily="34" charset="0"/>
              </a:rPr>
              <a:t>cruz</a:t>
            </a:r>
            <a:r>
              <a:rPr lang="es-ES" sz="2200" cap="none" dirty="0" smtClean="0">
                <a:solidFill>
                  <a:srgbClr val="00B0F0"/>
                </a:solidFill>
                <a:latin typeface="Tahoma" pitchFamily="34" charset="0"/>
                <a:ea typeface="Tahoma" pitchFamily="34" charset="0"/>
                <a:cs typeface="Tahoma" pitchFamily="34" charset="0"/>
              </a:rPr>
              <a:t>. </a:t>
            </a:r>
            <a:r>
              <a:rPr lang="es-ES" sz="2200" cap="none" dirty="0" smtClean="0">
                <a:latin typeface="Tahoma" pitchFamily="34" charset="0"/>
                <a:ea typeface="Tahoma" pitchFamily="34" charset="0"/>
                <a:cs typeface="Tahoma" pitchFamily="34" charset="0"/>
              </a:rPr>
              <a:t/>
            </a:r>
            <a:br>
              <a:rPr lang="es-ES" sz="2200" cap="none" dirty="0" smtClean="0">
                <a:latin typeface="Tahoma" pitchFamily="34" charset="0"/>
                <a:ea typeface="Tahoma" pitchFamily="34" charset="0"/>
                <a:cs typeface="Tahoma" pitchFamily="34" charset="0"/>
              </a:rPr>
            </a:br>
            <a:r>
              <a:rPr lang="es-ES" sz="2200" cap="none" dirty="0" smtClean="0">
                <a:latin typeface="Tahoma" pitchFamily="34" charset="0"/>
                <a:ea typeface="Tahoma" pitchFamily="34" charset="0"/>
                <a:cs typeface="Tahoma" pitchFamily="34" charset="0"/>
                <a:hlinkClick r:id="rId2"/>
              </a:rPr>
              <a:t>Http://www.Redalyc.Org/html/310/31045568051/</a:t>
            </a:r>
            <a:r>
              <a:rPr lang="es-ES" sz="2200" cap="none" dirty="0" smtClean="0">
                <a:latin typeface="Tahoma" pitchFamily="34" charset="0"/>
                <a:ea typeface="Tahoma" pitchFamily="34" charset="0"/>
                <a:cs typeface="Tahoma" pitchFamily="34" charset="0"/>
              </a:rPr>
              <a:t> </a:t>
            </a:r>
            <a:br>
              <a:rPr lang="es-ES" sz="2200" cap="none" dirty="0" smtClean="0">
                <a:latin typeface="Tahoma" pitchFamily="34" charset="0"/>
                <a:ea typeface="Tahoma" pitchFamily="34" charset="0"/>
                <a:cs typeface="Tahoma" pitchFamily="34" charset="0"/>
              </a:rPr>
            </a:br>
            <a:r>
              <a:rPr lang="es-ES" sz="2200" cap="none" dirty="0" smtClean="0">
                <a:latin typeface="Tahoma" pitchFamily="34" charset="0"/>
                <a:ea typeface="Tahoma" pitchFamily="34" charset="0"/>
                <a:cs typeface="Tahoma" pitchFamily="34" charset="0"/>
              </a:rPr>
              <a:t/>
            </a:r>
            <a:br>
              <a:rPr lang="es-ES" sz="2200" cap="none" dirty="0" smtClean="0">
                <a:latin typeface="Tahoma" pitchFamily="34" charset="0"/>
                <a:ea typeface="Tahoma" pitchFamily="34" charset="0"/>
                <a:cs typeface="Tahoma" pitchFamily="34" charset="0"/>
              </a:rPr>
            </a:br>
            <a:r>
              <a:rPr lang="es-ES" sz="2200" cap="none" dirty="0" smtClean="0">
                <a:solidFill>
                  <a:srgbClr val="00B0F0"/>
                </a:solidFill>
                <a:latin typeface="Tahoma" pitchFamily="34" charset="0"/>
                <a:ea typeface="Tahoma" pitchFamily="34" charset="0"/>
                <a:cs typeface="Tahoma" pitchFamily="34" charset="0"/>
              </a:rPr>
              <a:t>Decretos de educación infantil: </a:t>
            </a:r>
            <a:r>
              <a:rPr lang="es-ES" sz="2200" cap="none" dirty="0" smtClean="0">
                <a:latin typeface="Tahoma" pitchFamily="34" charset="0"/>
                <a:ea typeface="Tahoma" pitchFamily="34" charset="0"/>
                <a:cs typeface="Tahoma" pitchFamily="34" charset="0"/>
                <a:hlinkClick r:id="rId3"/>
              </a:rPr>
              <a:t>http://www.Educa.Jccm.Es/es/buscar?Lookfortype=0&amp;sortindex=0&amp;simplesearchpattern=decreto+de+educaci%c3%b3n+infantil&amp;search</a:t>
            </a:r>
            <a:r>
              <a:rPr lang="es-ES" sz="2200" cap="none" dirty="0" smtClean="0">
                <a:latin typeface="Tahoma" pitchFamily="34" charset="0"/>
                <a:ea typeface="Tahoma" pitchFamily="34" charset="0"/>
                <a:cs typeface="Tahoma" pitchFamily="34" charset="0"/>
              </a:rPr>
              <a:t>= </a:t>
            </a:r>
            <a:br>
              <a:rPr lang="es-ES" sz="2200" cap="none" dirty="0" smtClean="0">
                <a:latin typeface="Tahoma" pitchFamily="34" charset="0"/>
                <a:ea typeface="Tahoma" pitchFamily="34" charset="0"/>
                <a:cs typeface="Tahoma" pitchFamily="34" charset="0"/>
              </a:rPr>
            </a:br>
            <a:r>
              <a:rPr lang="es-ES" sz="2200" cap="none" dirty="0" smtClean="0">
                <a:latin typeface="Tahoma" pitchFamily="34" charset="0"/>
                <a:ea typeface="Tahoma" pitchFamily="34" charset="0"/>
                <a:cs typeface="Tahoma" pitchFamily="34" charset="0"/>
              </a:rPr>
              <a:t/>
            </a:r>
            <a:br>
              <a:rPr lang="es-ES" sz="2200" cap="none" dirty="0" smtClean="0">
                <a:latin typeface="Tahoma" pitchFamily="34" charset="0"/>
                <a:ea typeface="Tahoma" pitchFamily="34" charset="0"/>
                <a:cs typeface="Tahoma" pitchFamily="34" charset="0"/>
              </a:rPr>
            </a:br>
            <a:r>
              <a:rPr lang="es-ES" sz="2200" cap="none" dirty="0" smtClean="0">
                <a:solidFill>
                  <a:srgbClr val="00B0F0"/>
                </a:solidFill>
                <a:latin typeface="Tahoma" pitchFamily="34" charset="0"/>
                <a:ea typeface="Tahoma" pitchFamily="34" charset="0"/>
                <a:cs typeface="Tahoma" pitchFamily="34" charset="0"/>
              </a:rPr>
              <a:t>Documentos de ayuda para programar en primaria:</a:t>
            </a:r>
            <a:br>
              <a:rPr lang="es-ES" sz="2200" cap="none" dirty="0" smtClean="0">
                <a:solidFill>
                  <a:srgbClr val="00B0F0"/>
                </a:solidFill>
                <a:latin typeface="Tahoma" pitchFamily="34" charset="0"/>
                <a:ea typeface="Tahoma" pitchFamily="34" charset="0"/>
                <a:cs typeface="Tahoma" pitchFamily="34" charset="0"/>
              </a:rPr>
            </a:br>
            <a:r>
              <a:rPr lang="es-ES" sz="2200" cap="none" dirty="0" smtClean="0">
                <a:latin typeface="Tahoma" pitchFamily="34" charset="0"/>
                <a:ea typeface="Tahoma" pitchFamily="34" charset="0"/>
                <a:cs typeface="Tahoma" pitchFamily="34" charset="0"/>
                <a:hlinkClick r:id="rId4"/>
              </a:rPr>
              <a:t>http://www.Educa.Jccm.Es/es/sistema-educativo/decretos-curriculo/competencias-clave/ayuda-elaboracion-programaciones-didacticas-primaria</a:t>
            </a:r>
            <a:r>
              <a:rPr lang="es-ES" sz="2200" cap="none" dirty="0" smtClean="0">
                <a:latin typeface="Tahoma" pitchFamily="34" charset="0"/>
                <a:ea typeface="Tahoma" pitchFamily="34" charset="0"/>
                <a:cs typeface="Tahoma" pitchFamily="34" charset="0"/>
              </a:rPr>
              <a:t> </a:t>
            </a:r>
            <a:r>
              <a:rPr lang="es-ES" sz="2400" cap="none" dirty="0" smtClean="0"/>
              <a:t/>
            </a:r>
            <a:br>
              <a:rPr lang="es-ES" sz="2400" cap="none" dirty="0" smtClean="0"/>
            </a:br>
            <a:endParaRPr lang="es-ES" sz="2400" cap="none" dirty="0"/>
          </a:p>
        </p:txBody>
      </p:sp>
      <p:pic>
        <p:nvPicPr>
          <p:cNvPr id="4"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9166" t="2844" r="7918" b="4315"/>
          <a:stretch/>
        </p:blipFill>
        <p:spPr bwMode="auto">
          <a:xfrm rot="19134528">
            <a:off x="996996" y="5494226"/>
            <a:ext cx="1469635" cy="853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60232" y="5158907"/>
            <a:ext cx="2371725" cy="156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896399"/>
      </p:ext>
    </p:extLst>
  </p:cSld>
  <p:clrMapOvr>
    <a:masterClrMapping/>
  </p:clrMapOvr>
  <p:transition spd="slow">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620688"/>
            <a:ext cx="8568952" cy="4176464"/>
          </a:xfrm>
        </p:spPr>
        <p:txBody>
          <a:bodyPr>
            <a:normAutofit/>
          </a:bodyPr>
          <a:lstStyle/>
          <a:p>
            <a:pPr algn="ctr"/>
            <a:r>
              <a:rPr lang="es-ES" sz="4400" b="1" dirty="0" smtClean="0">
                <a:solidFill>
                  <a:srgbClr val="C00000"/>
                </a:solidFill>
                <a:latin typeface="Comic Sans MS" pitchFamily="66" charset="0"/>
              </a:rPr>
              <a:t>“</a:t>
            </a:r>
            <a:r>
              <a:rPr lang="es-ES" sz="4400" b="1" i="1" cap="none" dirty="0" smtClean="0">
                <a:solidFill>
                  <a:srgbClr val="C00000"/>
                </a:solidFill>
                <a:latin typeface="Comic Sans MS" pitchFamily="66" charset="0"/>
              </a:rPr>
              <a:t>El día que no tenga nada que aprender….Dejaré de ser maestro</a:t>
            </a:r>
            <a:r>
              <a:rPr lang="es-ES" sz="4400" b="1" cap="none" dirty="0" smtClean="0">
                <a:solidFill>
                  <a:srgbClr val="C00000"/>
                </a:solidFill>
                <a:latin typeface="Comic Sans MS" pitchFamily="66" charset="0"/>
              </a:rPr>
              <a:t>”</a:t>
            </a:r>
            <a:r>
              <a:rPr lang="es-ES" cap="none" dirty="0" smtClean="0">
                <a:latin typeface="Comic Sans MS" pitchFamily="66" charset="0"/>
              </a:rPr>
              <a:t>                </a:t>
            </a:r>
            <a:r>
              <a:rPr lang="es-ES" sz="2800" cap="none" dirty="0" smtClean="0">
                <a:latin typeface="Comic Sans MS" pitchFamily="66" charset="0"/>
              </a:rPr>
              <a:t>(</a:t>
            </a:r>
            <a:r>
              <a:rPr lang="es-ES" cap="none" dirty="0" err="1">
                <a:latin typeface="Comic Sans MS" pitchFamily="66" charset="0"/>
              </a:rPr>
              <a:t>Z</a:t>
            </a:r>
            <a:r>
              <a:rPr lang="es-ES" sz="2800" cap="none" dirty="0" err="1" smtClean="0">
                <a:latin typeface="Comic Sans MS" pitchFamily="66" charset="0"/>
              </a:rPr>
              <a:t>abalza</a:t>
            </a:r>
            <a:r>
              <a:rPr lang="es-ES" sz="2800" cap="none" dirty="0" smtClean="0">
                <a:latin typeface="Comic Sans MS" pitchFamily="66" charset="0"/>
              </a:rPr>
              <a:t>)</a:t>
            </a:r>
            <a:br>
              <a:rPr lang="es-ES" sz="2800" cap="none" dirty="0" smtClean="0">
                <a:latin typeface="Comic Sans MS" pitchFamily="66" charset="0"/>
              </a:rPr>
            </a:br>
            <a:r>
              <a:rPr lang="es-ES" sz="2800" dirty="0" smtClean="0">
                <a:latin typeface="Comic Sans MS" pitchFamily="66" charset="0"/>
              </a:rPr>
              <a:t/>
            </a:r>
            <a:br>
              <a:rPr lang="es-ES" sz="2800" dirty="0" smtClean="0">
                <a:latin typeface="Comic Sans MS" pitchFamily="66" charset="0"/>
              </a:rPr>
            </a:br>
            <a:r>
              <a:rPr lang="es-ES" sz="3100" dirty="0" smtClean="0">
                <a:solidFill>
                  <a:schemeClr val="tx1"/>
                </a:solidFill>
                <a:latin typeface="Comic Sans MS" pitchFamily="66" charset="0"/>
              </a:rPr>
              <a:t>GRACIAS Y  DISFRUTAD DEL MARAVILLOSO CAMINO DE LA DOCENCIA</a:t>
            </a:r>
            <a:endParaRPr lang="es-ES" sz="3100" dirty="0">
              <a:latin typeface="Comic Sans MS" pitchFamily="66" charset="0"/>
            </a:endParaRPr>
          </a:p>
        </p:txBody>
      </p:sp>
      <p:pic>
        <p:nvPicPr>
          <p:cNvPr id="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9166" t="2844" r="7918" b="4315"/>
          <a:stretch/>
        </p:blipFill>
        <p:spPr bwMode="auto">
          <a:xfrm rot="19134528">
            <a:off x="996996" y="5494226"/>
            <a:ext cx="1469635" cy="853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5158907"/>
            <a:ext cx="2371725" cy="156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0099561"/>
      </p:ext>
    </p:extLst>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505" y="260648"/>
            <a:ext cx="8924452" cy="4608512"/>
          </a:xfrm>
        </p:spPr>
        <p:txBody>
          <a:bodyPr>
            <a:normAutofit fontScale="90000"/>
          </a:bodyPr>
          <a:lstStyle/>
          <a:p>
            <a:pPr algn="ctr"/>
            <a:r>
              <a:rPr lang="es-ES" sz="4900" dirty="0">
                <a:solidFill>
                  <a:srgbClr val="00B0F0"/>
                </a:solidFill>
                <a:latin typeface="Cooper Black" pitchFamily="18" charset="0"/>
              </a:rPr>
              <a:t>¿QUÉ ES PROGRAMAR</a:t>
            </a:r>
            <a:r>
              <a:rPr lang="es-ES" sz="4900" dirty="0" smtClean="0">
                <a:solidFill>
                  <a:srgbClr val="00B0F0"/>
                </a:solidFill>
                <a:latin typeface="Cooper Black" pitchFamily="18" charset="0"/>
              </a:rPr>
              <a:t>?</a:t>
            </a:r>
            <a:br>
              <a:rPr lang="es-ES" sz="4900" dirty="0" smtClean="0">
                <a:solidFill>
                  <a:srgbClr val="00B0F0"/>
                </a:solidFill>
                <a:latin typeface="Cooper Black" pitchFamily="18" charset="0"/>
              </a:rPr>
            </a:br>
            <a:r>
              <a:rPr lang="es-ES" sz="4900" dirty="0" smtClean="0">
                <a:solidFill>
                  <a:srgbClr val="00B0F0"/>
                </a:solidFill>
                <a:latin typeface="Cooper Black" pitchFamily="18" charset="0"/>
              </a:rPr>
              <a:t/>
            </a:r>
            <a:br>
              <a:rPr lang="es-ES" sz="4900" dirty="0" smtClean="0">
                <a:solidFill>
                  <a:srgbClr val="00B0F0"/>
                </a:solidFill>
                <a:latin typeface="Cooper Black" pitchFamily="18" charset="0"/>
              </a:rPr>
            </a:br>
            <a:r>
              <a:rPr lang="es-ES" sz="2400" cap="none" dirty="0" smtClean="0">
                <a:solidFill>
                  <a:srgbClr val="0070C0"/>
                </a:solidFill>
              </a:rPr>
              <a:t>Necesita la arquitecta un proyecto, el cocinero una receta, las gerencias unas líneas estratégicas y las productoras cinematográficas, un guión… toda actividad que pretenda culminarse con éxito necesita planificarse. Toda tarea o conjunto de tareas necesita un plan, un proyecto, para evitar la improvisación, para anticiparse a los imprevistos, para afrontar el día a día con el menor nivel de estrés posible.</a:t>
            </a:r>
            <a:br>
              <a:rPr lang="es-ES" sz="2400" cap="none" dirty="0" smtClean="0">
                <a:solidFill>
                  <a:srgbClr val="0070C0"/>
                </a:solidFill>
              </a:rPr>
            </a:br>
            <a:r>
              <a:rPr lang="es-ES" sz="2400" cap="none" dirty="0" smtClean="0">
                <a:solidFill>
                  <a:srgbClr val="0070C0"/>
                </a:solidFill>
              </a:rPr>
              <a:t/>
            </a:r>
            <a:br>
              <a:rPr lang="es-ES" sz="2400" cap="none" dirty="0" smtClean="0">
                <a:solidFill>
                  <a:srgbClr val="0070C0"/>
                </a:solidFill>
              </a:rPr>
            </a:br>
            <a:r>
              <a:rPr lang="es-ES" sz="2400" cap="none" dirty="0" smtClean="0">
                <a:solidFill>
                  <a:srgbClr val="0070C0"/>
                </a:solidFill>
              </a:rPr>
              <a:t>Más tarde, la experiencia y la confrontación con la realidad nos permitirán innovar y dejar espacios y tiempos para el toque personal. </a:t>
            </a:r>
            <a:endParaRPr lang="es-ES" sz="2400" dirty="0">
              <a:solidFill>
                <a:srgbClr val="0070C0"/>
              </a:solidFill>
            </a:endParaRPr>
          </a:p>
        </p:txBody>
      </p:sp>
      <p:pic>
        <p:nvPicPr>
          <p:cNvPr id="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9166" t="2844" r="7918" b="4315"/>
          <a:stretch/>
        </p:blipFill>
        <p:spPr bwMode="auto">
          <a:xfrm rot="19134528">
            <a:off x="996996" y="5494226"/>
            <a:ext cx="1469635" cy="853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5158907"/>
            <a:ext cx="2371725" cy="156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1415093"/>
      </p:ext>
    </p:extLst>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365760"/>
            <a:ext cx="8784976" cy="4143360"/>
          </a:xfrm>
        </p:spPr>
        <p:txBody>
          <a:bodyPr>
            <a:normAutofit/>
          </a:bodyPr>
          <a:lstStyle/>
          <a:p>
            <a:pPr algn="ctr"/>
            <a:r>
              <a:rPr lang="es-ES" sz="4800" dirty="0" smtClean="0">
                <a:solidFill>
                  <a:srgbClr val="00B0F0"/>
                </a:solidFill>
                <a:latin typeface="Cooper Black" pitchFamily="18" charset="0"/>
              </a:rPr>
              <a:t>Unidades didácticas</a:t>
            </a:r>
            <a:br>
              <a:rPr lang="es-ES" sz="4800" dirty="0" smtClean="0">
                <a:solidFill>
                  <a:srgbClr val="00B0F0"/>
                </a:solidFill>
                <a:latin typeface="Cooper Black" pitchFamily="18" charset="0"/>
              </a:rPr>
            </a:br>
            <a:r>
              <a:rPr lang="es-ES" sz="4000" cap="none" dirty="0" smtClean="0">
                <a:solidFill>
                  <a:srgbClr val="0070C0"/>
                </a:solidFill>
                <a:latin typeface="Tahoma" pitchFamily="34" charset="0"/>
                <a:ea typeface="Tahoma" pitchFamily="34" charset="0"/>
                <a:cs typeface="Tahoma" pitchFamily="34" charset="0"/>
              </a:rPr>
              <a:t/>
            </a:r>
            <a:br>
              <a:rPr lang="es-ES" sz="4000" cap="none" dirty="0" smtClean="0">
                <a:solidFill>
                  <a:srgbClr val="0070C0"/>
                </a:solidFill>
                <a:latin typeface="Tahoma" pitchFamily="34" charset="0"/>
                <a:ea typeface="Tahoma" pitchFamily="34" charset="0"/>
                <a:cs typeface="Tahoma" pitchFamily="34" charset="0"/>
              </a:rPr>
            </a:br>
            <a:r>
              <a:rPr lang="es-ES" sz="4000" cap="none" dirty="0" smtClean="0">
                <a:solidFill>
                  <a:srgbClr val="0070C0"/>
                </a:solidFill>
                <a:latin typeface="Tahoma" pitchFamily="34" charset="0"/>
                <a:ea typeface="Tahoma" pitchFamily="34" charset="0"/>
                <a:cs typeface="Tahoma" pitchFamily="34" charset="0"/>
              </a:rPr>
              <a:t/>
            </a:r>
            <a:br>
              <a:rPr lang="es-ES" sz="4000" cap="none" dirty="0" smtClean="0">
                <a:solidFill>
                  <a:srgbClr val="0070C0"/>
                </a:solidFill>
                <a:latin typeface="Tahoma" pitchFamily="34" charset="0"/>
                <a:ea typeface="Tahoma" pitchFamily="34" charset="0"/>
                <a:cs typeface="Tahoma" pitchFamily="34" charset="0"/>
              </a:rPr>
            </a:br>
            <a:r>
              <a:rPr lang="es-ES" sz="4000" cap="none" dirty="0" smtClean="0">
                <a:solidFill>
                  <a:srgbClr val="0070C0"/>
                </a:solidFill>
                <a:latin typeface="Tahoma" pitchFamily="34" charset="0"/>
                <a:ea typeface="Tahoma" pitchFamily="34" charset="0"/>
                <a:cs typeface="Tahoma" pitchFamily="34" charset="0"/>
              </a:rPr>
              <a:t>Primaria: </a:t>
            </a:r>
            <a:r>
              <a:rPr lang="es-ES" sz="4000" cap="none" dirty="0" smtClean="0">
                <a:solidFill>
                  <a:srgbClr val="FFC000"/>
                </a:solidFill>
                <a:latin typeface="Tahoma" pitchFamily="34" charset="0"/>
                <a:ea typeface="Tahoma" pitchFamily="34" charset="0"/>
                <a:cs typeface="Tahoma" pitchFamily="34" charset="0"/>
              </a:rPr>
              <a:t>disciplinar o interdisciplinar</a:t>
            </a:r>
            <a:endParaRPr lang="es-ES" sz="4000" cap="none" dirty="0">
              <a:solidFill>
                <a:srgbClr val="FFC000"/>
              </a:solidFill>
              <a:latin typeface="Tahoma" pitchFamily="34" charset="0"/>
              <a:ea typeface="Tahoma" pitchFamily="34" charset="0"/>
              <a:cs typeface="Tahoma" pitchFamily="34" charset="0"/>
            </a:endParaRPr>
          </a:p>
        </p:txBody>
      </p:sp>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9166" t="2844" r="7918" b="4315"/>
          <a:stretch/>
        </p:blipFill>
        <p:spPr bwMode="auto">
          <a:xfrm rot="19134528">
            <a:off x="996996" y="5494226"/>
            <a:ext cx="1469635" cy="853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5158907"/>
            <a:ext cx="2371725" cy="156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0761724"/>
      </p:ext>
    </p:extLst>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0"/>
            <a:ext cx="8712968" cy="5013176"/>
          </a:xfrm>
        </p:spPr>
        <p:txBody>
          <a:bodyPr>
            <a:normAutofit/>
          </a:bodyPr>
          <a:lstStyle/>
          <a:p>
            <a:pPr algn="ctr"/>
            <a:r>
              <a:rPr lang="es-ES" sz="3600" dirty="0" smtClean="0">
                <a:solidFill>
                  <a:srgbClr val="00B0F0"/>
                </a:solidFill>
                <a:latin typeface="Cooper Black" pitchFamily="18" charset="0"/>
              </a:rPr>
              <a:t>Definición de unidad didáctica</a:t>
            </a:r>
            <a:r>
              <a:rPr lang="es-ES" sz="4400" dirty="0" smtClean="0"/>
              <a:t/>
            </a:r>
            <a:br>
              <a:rPr lang="es-ES" sz="4400" dirty="0" smtClean="0"/>
            </a:br>
            <a:r>
              <a:rPr lang="es-ES" dirty="0" smtClean="0"/>
              <a:t/>
            </a:r>
            <a:br>
              <a:rPr lang="es-ES" dirty="0" smtClean="0"/>
            </a:br>
            <a:r>
              <a:rPr lang="es-ES" sz="2200" cap="none" dirty="0" smtClean="0">
                <a:solidFill>
                  <a:srgbClr val="0070C0"/>
                </a:solidFill>
                <a:latin typeface="Tahoma" pitchFamily="34" charset="0"/>
                <a:ea typeface="Tahoma" pitchFamily="34" charset="0"/>
                <a:cs typeface="Tahoma" pitchFamily="34" charset="0"/>
              </a:rPr>
              <a:t>Se trata del documento de trabajo que enlaza la propuesta del centro con el quehacer del día a día, al mismo tiempo que dirige lo qué hay que hacer en el aula, hacia dónde hay que ir y sobre todo, cómo hay que hacerlo, es decir, "impregna de realidad" el contenido de los documentos de centro. </a:t>
            </a:r>
            <a:br>
              <a:rPr lang="es-ES" sz="2200" cap="none" dirty="0" smtClean="0">
                <a:solidFill>
                  <a:srgbClr val="0070C0"/>
                </a:solidFill>
                <a:latin typeface="Tahoma" pitchFamily="34" charset="0"/>
                <a:ea typeface="Tahoma" pitchFamily="34" charset="0"/>
                <a:cs typeface="Tahoma" pitchFamily="34" charset="0"/>
              </a:rPr>
            </a:br>
            <a:r>
              <a:rPr lang="es-ES" sz="2200" cap="none" dirty="0" smtClean="0">
                <a:solidFill>
                  <a:srgbClr val="0070C0"/>
                </a:solidFill>
                <a:latin typeface="Tahoma" pitchFamily="34" charset="0"/>
                <a:ea typeface="Tahoma" pitchFamily="34" charset="0"/>
                <a:cs typeface="Tahoma" pitchFamily="34" charset="0"/>
              </a:rPr>
              <a:t/>
            </a:r>
            <a:br>
              <a:rPr lang="es-ES" sz="2200" cap="none" dirty="0" smtClean="0">
                <a:solidFill>
                  <a:srgbClr val="0070C0"/>
                </a:solidFill>
                <a:latin typeface="Tahoma" pitchFamily="34" charset="0"/>
                <a:ea typeface="Tahoma" pitchFamily="34" charset="0"/>
                <a:cs typeface="Tahoma" pitchFamily="34" charset="0"/>
              </a:rPr>
            </a:br>
            <a:r>
              <a:rPr lang="es-ES" sz="2200" cap="none" dirty="0" smtClean="0">
                <a:solidFill>
                  <a:srgbClr val="0070C0"/>
                </a:solidFill>
                <a:latin typeface="Tahoma" pitchFamily="34" charset="0"/>
                <a:ea typeface="Tahoma" pitchFamily="34" charset="0"/>
                <a:cs typeface="Tahoma" pitchFamily="34" charset="0"/>
              </a:rPr>
              <a:t>       La unidad didáctica será un instrumento de trabajo que permita al docente organizar su práctica educativa, articulando los procesos de enseñanza orientados hacia el aprendizaje de calidad y ajustados al grupo y al alumno en su diversidad.</a:t>
            </a:r>
            <a:endParaRPr lang="es-ES" sz="2200" cap="none" dirty="0">
              <a:solidFill>
                <a:srgbClr val="0070C0"/>
              </a:solidFill>
              <a:latin typeface="Tahoma" pitchFamily="34" charset="0"/>
              <a:ea typeface="Tahoma" pitchFamily="34" charset="0"/>
              <a:cs typeface="Tahoma" pitchFamily="34" charset="0"/>
            </a:endParaRPr>
          </a:p>
        </p:txBody>
      </p:sp>
      <p:pic>
        <p:nvPicPr>
          <p:cNvPr id="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9166" t="2844" r="7918" b="4315"/>
          <a:stretch/>
        </p:blipFill>
        <p:spPr bwMode="auto">
          <a:xfrm rot="19134528">
            <a:off x="996996" y="5494226"/>
            <a:ext cx="1469635" cy="853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5158907"/>
            <a:ext cx="2371725" cy="156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1170632"/>
      </p:ext>
    </p:extLst>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505" y="116632"/>
            <a:ext cx="8924452" cy="4824537"/>
          </a:xfrm>
        </p:spPr>
        <p:txBody>
          <a:bodyPr>
            <a:normAutofit fontScale="90000"/>
          </a:bodyPr>
          <a:lstStyle/>
          <a:p>
            <a:r>
              <a:rPr lang="es-ES" sz="3600" dirty="0" smtClean="0">
                <a:solidFill>
                  <a:srgbClr val="00B0F0"/>
                </a:solidFill>
                <a:latin typeface="Cooper Black" pitchFamily="18" charset="0"/>
              </a:rPr>
              <a:t>Elementos de la </a:t>
            </a:r>
            <a:r>
              <a:rPr lang="es-ES" sz="3600" dirty="0">
                <a:solidFill>
                  <a:srgbClr val="00B0F0"/>
                </a:solidFill>
                <a:latin typeface="Cooper Black" pitchFamily="18" charset="0"/>
              </a:rPr>
              <a:t>unidad didáctica</a:t>
            </a:r>
            <a:br>
              <a:rPr lang="es-ES" sz="3600" dirty="0">
                <a:solidFill>
                  <a:srgbClr val="00B0F0"/>
                </a:solidFill>
                <a:latin typeface="Cooper Black" pitchFamily="18" charset="0"/>
              </a:rPr>
            </a:br>
            <a:r>
              <a:rPr lang="es-ES" sz="3600" dirty="0" smtClean="0">
                <a:solidFill>
                  <a:srgbClr val="00B0F0"/>
                </a:solidFill>
                <a:latin typeface="Cooper Black" pitchFamily="18" charset="0"/>
              </a:rPr>
              <a:t>	</a:t>
            </a:r>
            <a:r>
              <a:rPr lang="es-ES" sz="2200" cap="none" dirty="0" smtClean="0">
                <a:latin typeface="Tahoma" pitchFamily="34" charset="0"/>
                <a:ea typeface="Tahoma" pitchFamily="34" charset="0"/>
                <a:cs typeface="Tahoma" pitchFamily="34" charset="0"/>
              </a:rPr>
              <a:t>Definición.</a:t>
            </a:r>
            <a:br>
              <a:rPr lang="es-ES" sz="2200" cap="none" dirty="0" smtClean="0">
                <a:latin typeface="Tahoma" pitchFamily="34" charset="0"/>
                <a:ea typeface="Tahoma" pitchFamily="34" charset="0"/>
                <a:cs typeface="Tahoma" pitchFamily="34" charset="0"/>
              </a:rPr>
            </a:br>
            <a:r>
              <a:rPr lang="es-ES" sz="2200" cap="none" dirty="0" smtClean="0">
                <a:latin typeface="Tahoma" pitchFamily="34" charset="0"/>
                <a:ea typeface="Tahoma" pitchFamily="34" charset="0"/>
                <a:cs typeface="Tahoma" pitchFamily="34" charset="0"/>
              </a:rPr>
              <a:t>	Contextualización.</a:t>
            </a:r>
            <a:br>
              <a:rPr lang="es-ES" sz="2200" cap="none" dirty="0" smtClean="0">
                <a:latin typeface="Tahoma" pitchFamily="34" charset="0"/>
                <a:ea typeface="Tahoma" pitchFamily="34" charset="0"/>
                <a:cs typeface="Tahoma" pitchFamily="34" charset="0"/>
              </a:rPr>
            </a:br>
            <a:r>
              <a:rPr lang="es-ES" sz="2200" cap="none" dirty="0" smtClean="0">
                <a:latin typeface="Tahoma" pitchFamily="34" charset="0"/>
                <a:ea typeface="Tahoma" pitchFamily="34" charset="0"/>
                <a:cs typeface="Tahoma" pitchFamily="34" charset="0"/>
              </a:rPr>
              <a:t>	Aprendizajes:</a:t>
            </a:r>
            <a:br>
              <a:rPr lang="es-ES" sz="2200" cap="none" dirty="0" smtClean="0">
                <a:latin typeface="Tahoma" pitchFamily="34" charset="0"/>
                <a:ea typeface="Tahoma" pitchFamily="34" charset="0"/>
                <a:cs typeface="Tahoma" pitchFamily="34" charset="0"/>
              </a:rPr>
            </a:br>
            <a:r>
              <a:rPr lang="es-ES" sz="2000" cap="none" dirty="0" smtClean="0">
                <a:latin typeface="Tahoma" pitchFamily="34" charset="0"/>
                <a:ea typeface="Tahoma" pitchFamily="34" charset="0"/>
                <a:cs typeface="Tahoma" pitchFamily="34" charset="0"/>
              </a:rPr>
              <a:t>  		Objetivos.</a:t>
            </a:r>
            <a:br>
              <a:rPr lang="es-ES" sz="2000" cap="none" dirty="0" smtClean="0">
                <a:latin typeface="Tahoma" pitchFamily="34" charset="0"/>
                <a:ea typeface="Tahoma" pitchFamily="34" charset="0"/>
                <a:cs typeface="Tahoma" pitchFamily="34" charset="0"/>
              </a:rPr>
            </a:br>
            <a:r>
              <a:rPr lang="es-ES" sz="2000" cap="none" dirty="0" smtClean="0">
                <a:latin typeface="Tahoma" pitchFamily="34" charset="0"/>
                <a:ea typeface="Tahoma" pitchFamily="34" charset="0"/>
                <a:cs typeface="Tahoma" pitchFamily="34" charset="0"/>
              </a:rPr>
              <a:t>   		Contenidos. </a:t>
            </a:r>
            <a:r>
              <a:rPr lang="es-ES" sz="1600" cap="none" dirty="0" smtClean="0">
                <a:latin typeface="Tahoma" pitchFamily="34" charset="0"/>
                <a:ea typeface="Tahoma" pitchFamily="34" charset="0"/>
                <a:cs typeface="Tahoma" pitchFamily="34" charset="0"/>
              </a:rPr>
              <a:t>Relación </a:t>
            </a:r>
            <a:r>
              <a:rPr lang="es-ES" sz="1600" cap="none" dirty="0" smtClean="0">
                <a:latin typeface="Tahoma" pitchFamily="34" charset="0"/>
                <a:ea typeface="Tahoma" pitchFamily="34" charset="0"/>
                <a:cs typeface="Tahoma" pitchFamily="34" charset="0"/>
              </a:rPr>
              <a:t>con</a:t>
            </a:r>
            <a:r>
              <a:rPr lang="es-ES" sz="1600" cap="none" dirty="0" smtClean="0">
                <a:solidFill>
                  <a:schemeClr val="tx1"/>
                </a:solidFill>
                <a:latin typeface="Tahoma" pitchFamily="34" charset="0"/>
                <a:ea typeface="Tahoma" pitchFamily="34" charset="0"/>
                <a:cs typeface="Tahoma" pitchFamily="34" charset="0"/>
              </a:rPr>
              <a:t> </a:t>
            </a:r>
            <a:r>
              <a:rPr lang="es-ES" sz="1600" cap="none" dirty="0" smtClean="0">
                <a:solidFill>
                  <a:srgbClr val="0070C0"/>
                </a:solidFill>
                <a:latin typeface="Tahoma" pitchFamily="34" charset="0"/>
                <a:ea typeface="Tahoma" pitchFamily="34" charset="0"/>
                <a:cs typeface="Tahoma" pitchFamily="34" charset="0"/>
              </a:rPr>
              <a:t>C. Claves</a:t>
            </a:r>
            <a:r>
              <a:rPr lang="es-ES" sz="1600" cap="none" dirty="0" smtClean="0">
                <a:latin typeface="Tahoma" pitchFamily="34" charset="0"/>
                <a:ea typeface="Tahoma" pitchFamily="34" charset="0"/>
                <a:cs typeface="Tahoma" pitchFamily="34" charset="0"/>
              </a:rPr>
              <a:t/>
            </a:r>
            <a:br>
              <a:rPr lang="es-ES" sz="1600" cap="none" dirty="0" smtClean="0">
                <a:latin typeface="Tahoma" pitchFamily="34" charset="0"/>
                <a:ea typeface="Tahoma" pitchFamily="34" charset="0"/>
                <a:cs typeface="Tahoma" pitchFamily="34" charset="0"/>
              </a:rPr>
            </a:br>
            <a:r>
              <a:rPr lang="es-ES" sz="2000" cap="none" dirty="0" smtClean="0">
                <a:latin typeface="Tahoma" pitchFamily="34" charset="0"/>
                <a:ea typeface="Tahoma" pitchFamily="34" charset="0"/>
                <a:cs typeface="Tahoma" pitchFamily="34" charset="0"/>
              </a:rPr>
              <a:t>   		Criterios de evaluación. </a:t>
            </a:r>
            <a:r>
              <a:rPr lang="es-ES" sz="1600" cap="none" dirty="0" smtClean="0">
                <a:latin typeface="Tahoma" pitchFamily="34" charset="0"/>
                <a:ea typeface="Tahoma" pitchFamily="34" charset="0"/>
                <a:cs typeface="Tahoma" pitchFamily="34" charset="0"/>
              </a:rPr>
              <a:t> </a:t>
            </a:r>
            <a:r>
              <a:rPr lang="es-ES" sz="1600" cap="none" dirty="0" smtClean="0">
                <a:solidFill>
                  <a:srgbClr val="0070C0"/>
                </a:solidFill>
                <a:latin typeface="Tahoma" pitchFamily="34" charset="0"/>
                <a:ea typeface="Tahoma" pitchFamily="34" charset="0"/>
                <a:cs typeface="Tahoma" pitchFamily="34" charset="0"/>
              </a:rPr>
              <a:t>estándares de aprendizaje evaluables</a:t>
            </a:r>
            <a:r>
              <a:rPr lang="es-ES" sz="2000" cap="none" dirty="0" smtClean="0">
                <a:latin typeface="Tahoma" pitchFamily="34" charset="0"/>
                <a:ea typeface="Tahoma" pitchFamily="34" charset="0"/>
                <a:cs typeface="Tahoma" pitchFamily="34" charset="0"/>
              </a:rPr>
              <a:t/>
            </a:r>
            <a:br>
              <a:rPr lang="es-ES" sz="2000" cap="none" dirty="0" smtClean="0">
                <a:latin typeface="Tahoma" pitchFamily="34" charset="0"/>
                <a:ea typeface="Tahoma" pitchFamily="34" charset="0"/>
                <a:cs typeface="Tahoma" pitchFamily="34" charset="0"/>
              </a:rPr>
            </a:br>
            <a:r>
              <a:rPr lang="es-ES" sz="2000" cap="none" dirty="0" smtClean="0">
                <a:latin typeface="Tahoma" pitchFamily="34" charset="0"/>
                <a:ea typeface="Tahoma" pitchFamily="34" charset="0"/>
                <a:cs typeface="Tahoma" pitchFamily="34" charset="0"/>
              </a:rPr>
              <a:t>	</a:t>
            </a:r>
            <a:r>
              <a:rPr lang="es-ES" sz="2200" cap="none" dirty="0" smtClean="0">
                <a:latin typeface="Tahoma" pitchFamily="34" charset="0"/>
                <a:ea typeface="Tahoma" pitchFamily="34" charset="0"/>
                <a:cs typeface="Tahoma" pitchFamily="34" charset="0"/>
              </a:rPr>
              <a:t>Metodología.</a:t>
            </a:r>
            <a:r>
              <a:rPr lang="es-ES" sz="2000" cap="none" dirty="0" smtClean="0">
                <a:latin typeface="Tahoma" pitchFamily="34" charset="0"/>
                <a:ea typeface="Tahoma" pitchFamily="34" charset="0"/>
                <a:cs typeface="Tahoma" pitchFamily="34" charset="0"/>
              </a:rPr>
              <a:t/>
            </a:r>
            <a:br>
              <a:rPr lang="es-ES" sz="2000" cap="none" dirty="0" smtClean="0">
                <a:latin typeface="Tahoma" pitchFamily="34" charset="0"/>
                <a:ea typeface="Tahoma" pitchFamily="34" charset="0"/>
                <a:cs typeface="Tahoma" pitchFamily="34" charset="0"/>
              </a:rPr>
            </a:br>
            <a:r>
              <a:rPr lang="es-ES" sz="2000" cap="none" dirty="0" smtClean="0">
                <a:latin typeface="Tahoma" pitchFamily="34" charset="0"/>
                <a:ea typeface="Tahoma" pitchFamily="34" charset="0"/>
                <a:cs typeface="Tahoma" pitchFamily="34" charset="0"/>
              </a:rPr>
              <a:t>        		Tareas: </a:t>
            </a:r>
            <a:r>
              <a:rPr lang="es-ES" sz="1600" cap="none" dirty="0" smtClean="0">
                <a:solidFill>
                  <a:srgbClr val="00B050"/>
                </a:solidFill>
                <a:latin typeface="Tahoma" pitchFamily="34" charset="0"/>
                <a:ea typeface="Tahoma" pitchFamily="34" charset="0"/>
                <a:cs typeface="Tahoma" pitchFamily="34" charset="0"/>
              </a:rPr>
              <a:t> se</a:t>
            </a:r>
            <a:r>
              <a:rPr lang="es-ES" sz="1600" cap="none" dirty="0" smtClean="0">
                <a:solidFill>
                  <a:srgbClr val="0070C0"/>
                </a:solidFill>
                <a:latin typeface="Tahoma" pitchFamily="34" charset="0"/>
                <a:ea typeface="Tahoma" pitchFamily="34" charset="0"/>
                <a:cs typeface="Tahoma" pitchFamily="34" charset="0"/>
              </a:rPr>
              <a:t>siones</a:t>
            </a:r>
            <a:r>
              <a:rPr lang="es-ES" sz="1600" cap="none" dirty="0" smtClean="0">
                <a:solidFill>
                  <a:srgbClr val="0070C0"/>
                </a:solidFill>
                <a:latin typeface="Tahoma" pitchFamily="34" charset="0"/>
                <a:ea typeface="Tahoma" pitchFamily="34" charset="0"/>
                <a:cs typeface="Tahoma" pitchFamily="34" charset="0"/>
              </a:rPr>
              <a:t>, por fases</a:t>
            </a:r>
            <a:r>
              <a:rPr lang="es-ES" sz="1600" cap="none" dirty="0" smtClean="0">
                <a:latin typeface="Tahoma" pitchFamily="34" charset="0"/>
                <a:ea typeface="Tahoma" pitchFamily="34" charset="0"/>
                <a:cs typeface="Tahoma" pitchFamily="34" charset="0"/>
              </a:rPr>
              <a:t/>
            </a:r>
            <a:br>
              <a:rPr lang="es-ES" sz="1600" cap="none" dirty="0" smtClean="0">
                <a:latin typeface="Tahoma" pitchFamily="34" charset="0"/>
                <a:ea typeface="Tahoma" pitchFamily="34" charset="0"/>
                <a:cs typeface="Tahoma" pitchFamily="34" charset="0"/>
              </a:rPr>
            </a:br>
            <a:r>
              <a:rPr lang="es-ES" sz="2000" cap="none" dirty="0" smtClean="0">
                <a:latin typeface="Tahoma" pitchFamily="34" charset="0"/>
                <a:ea typeface="Tahoma" pitchFamily="34" charset="0"/>
                <a:cs typeface="Tahoma" pitchFamily="34" charset="0"/>
              </a:rPr>
              <a:t>              		Fase inicial.</a:t>
            </a:r>
            <a:br>
              <a:rPr lang="es-ES" sz="2000" cap="none" dirty="0" smtClean="0">
                <a:latin typeface="Tahoma" pitchFamily="34" charset="0"/>
                <a:ea typeface="Tahoma" pitchFamily="34" charset="0"/>
                <a:cs typeface="Tahoma" pitchFamily="34" charset="0"/>
              </a:rPr>
            </a:br>
            <a:r>
              <a:rPr lang="es-ES" sz="2000" cap="none" dirty="0" smtClean="0">
                <a:latin typeface="Tahoma" pitchFamily="34" charset="0"/>
                <a:ea typeface="Tahoma" pitchFamily="34" charset="0"/>
                <a:cs typeface="Tahoma" pitchFamily="34" charset="0"/>
              </a:rPr>
              <a:t>               		Fase de desarrollo.</a:t>
            </a:r>
            <a:br>
              <a:rPr lang="es-ES" sz="2000" cap="none" dirty="0" smtClean="0">
                <a:latin typeface="Tahoma" pitchFamily="34" charset="0"/>
                <a:ea typeface="Tahoma" pitchFamily="34" charset="0"/>
                <a:cs typeface="Tahoma" pitchFamily="34" charset="0"/>
              </a:rPr>
            </a:br>
            <a:r>
              <a:rPr lang="es-ES" sz="2000" cap="none" dirty="0" smtClean="0">
                <a:latin typeface="Tahoma" pitchFamily="34" charset="0"/>
                <a:ea typeface="Tahoma" pitchFamily="34" charset="0"/>
                <a:cs typeface="Tahoma" pitchFamily="34" charset="0"/>
              </a:rPr>
              <a:t>               		Fase de síntesis.</a:t>
            </a:r>
            <a:br>
              <a:rPr lang="es-ES" sz="2000" cap="none" dirty="0" smtClean="0">
                <a:latin typeface="Tahoma" pitchFamily="34" charset="0"/>
                <a:ea typeface="Tahoma" pitchFamily="34" charset="0"/>
                <a:cs typeface="Tahoma" pitchFamily="34" charset="0"/>
              </a:rPr>
            </a:br>
            <a:r>
              <a:rPr lang="es-ES" sz="2000" cap="none" dirty="0" smtClean="0">
                <a:latin typeface="Tahoma" pitchFamily="34" charset="0"/>
                <a:ea typeface="Tahoma" pitchFamily="34" charset="0"/>
                <a:cs typeface="Tahoma" pitchFamily="34" charset="0"/>
              </a:rPr>
              <a:t>        		Agrupamientos.</a:t>
            </a:r>
            <a:br>
              <a:rPr lang="es-ES" sz="2000" cap="none" dirty="0" smtClean="0">
                <a:latin typeface="Tahoma" pitchFamily="34" charset="0"/>
                <a:ea typeface="Tahoma" pitchFamily="34" charset="0"/>
                <a:cs typeface="Tahoma" pitchFamily="34" charset="0"/>
              </a:rPr>
            </a:br>
            <a:r>
              <a:rPr lang="es-ES" sz="2000" cap="none" dirty="0" smtClean="0">
                <a:latin typeface="Tahoma" pitchFamily="34" charset="0"/>
                <a:ea typeface="Tahoma" pitchFamily="34" charset="0"/>
                <a:cs typeface="Tahoma" pitchFamily="34" charset="0"/>
              </a:rPr>
              <a:t>        		Espacios y recursos.</a:t>
            </a:r>
            <a:br>
              <a:rPr lang="es-ES" sz="2000" cap="none" dirty="0" smtClean="0">
                <a:latin typeface="Tahoma" pitchFamily="34" charset="0"/>
                <a:ea typeface="Tahoma" pitchFamily="34" charset="0"/>
                <a:cs typeface="Tahoma" pitchFamily="34" charset="0"/>
              </a:rPr>
            </a:br>
            <a:r>
              <a:rPr lang="es-ES" sz="2000" cap="none" dirty="0" smtClean="0">
                <a:latin typeface="Tahoma" pitchFamily="34" charset="0"/>
                <a:ea typeface="Tahoma" pitchFamily="34" charset="0"/>
                <a:cs typeface="Tahoma" pitchFamily="34" charset="0"/>
              </a:rPr>
              <a:t>	</a:t>
            </a:r>
            <a:r>
              <a:rPr lang="es-ES" sz="2200" cap="none" dirty="0" smtClean="0">
                <a:latin typeface="Tahoma" pitchFamily="34" charset="0"/>
                <a:ea typeface="Tahoma" pitchFamily="34" charset="0"/>
                <a:cs typeface="Tahoma" pitchFamily="34" charset="0"/>
              </a:rPr>
              <a:t>Atención a la diversidad</a:t>
            </a:r>
            <a:br>
              <a:rPr lang="es-ES" sz="2200" cap="none" dirty="0" smtClean="0">
                <a:latin typeface="Tahoma" pitchFamily="34" charset="0"/>
                <a:ea typeface="Tahoma" pitchFamily="34" charset="0"/>
                <a:cs typeface="Tahoma" pitchFamily="34" charset="0"/>
              </a:rPr>
            </a:br>
            <a:r>
              <a:rPr lang="es-ES" sz="2200" cap="none" dirty="0" smtClean="0">
                <a:latin typeface="Tahoma" pitchFamily="34" charset="0"/>
                <a:ea typeface="Tahoma" pitchFamily="34" charset="0"/>
                <a:cs typeface="Tahoma" pitchFamily="34" charset="0"/>
              </a:rPr>
              <a:t>	Evaluación</a:t>
            </a:r>
            <a:r>
              <a:rPr lang="es-ES" sz="2000" cap="none" dirty="0" smtClean="0">
                <a:latin typeface="Tahoma" pitchFamily="34" charset="0"/>
                <a:ea typeface="Tahoma" pitchFamily="34" charset="0"/>
                <a:cs typeface="Tahoma" pitchFamily="34" charset="0"/>
              </a:rPr>
              <a:t>.</a:t>
            </a:r>
            <a:endParaRPr lang="es-ES" sz="2000" cap="none" dirty="0">
              <a:latin typeface="Tahoma" pitchFamily="34" charset="0"/>
              <a:ea typeface="Tahoma" pitchFamily="34" charset="0"/>
              <a:cs typeface="Tahoma" pitchFamily="34" charset="0"/>
            </a:endParaRPr>
          </a:p>
        </p:txBody>
      </p:sp>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9166" t="2844" r="7918" b="4315"/>
          <a:stretch/>
        </p:blipFill>
        <p:spPr bwMode="auto">
          <a:xfrm rot="19134528">
            <a:off x="996996" y="5494226"/>
            <a:ext cx="1469635" cy="853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5158907"/>
            <a:ext cx="2371725" cy="156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8361325"/>
      </p:ext>
    </p:extLst>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19" y="365760"/>
            <a:ext cx="8780437" cy="4575408"/>
          </a:xfrm>
        </p:spPr>
        <p:txBody>
          <a:bodyPr>
            <a:normAutofit fontScale="90000"/>
          </a:bodyPr>
          <a:lstStyle/>
          <a:p>
            <a:pPr algn="ctr"/>
            <a:r>
              <a:rPr lang="es-ES" sz="4000" dirty="0" smtClean="0">
                <a:solidFill>
                  <a:srgbClr val="00B0F0"/>
                </a:solidFill>
                <a:latin typeface="Cooper Black" pitchFamily="18" charset="0"/>
              </a:rPr>
              <a:t>Elegir tema unido al TFG </a:t>
            </a:r>
            <a:br>
              <a:rPr lang="es-ES" sz="4000" dirty="0" smtClean="0">
                <a:solidFill>
                  <a:srgbClr val="00B0F0"/>
                </a:solidFill>
                <a:latin typeface="Cooper Black" pitchFamily="18" charset="0"/>
              </a:rPr>
            </a:br>
            <a:r>
              <a:rPr lang="es-ES" sz="4000" dirty="0" smtClean="0">
                <a:solidFill>
                  <a:srgbClr val="00B0F0"/>
                </a:solidFill>
                <a:latin typeface="Cooper Black" pitchFamily="18" charset="0"/>
              </a:rPr>
              <a:t>Titulo bonito</a:t>
            </a:r>
            <a:r>
              <a:rPr lang="es-ES" sz="2800" dirty="0" smtClean="0"/>
              <a:t/>
            </a:r>
            <a:br>
              <a:rPr lang="es-ES" sz="2800" dirty="0" smtClean="0"/>
            </a:br>
            <a:r>
              <a:rPr lang="es-ES" dirty="0"/>
              <a:t/>
            </a:r>
            <a:br>
              <a:rPr lang="es-ES" dirty="0"/>
            </a:br>
            <a:r>
              <a:rPr lang="es-ES" sz="3100" b="1" dirty="0" smtClean="0">
                <a:solidFill>
                  <a:srgbClr val="0070C0"/>
                </a:solidFill>
                <a:latin typeface="Algerian" pitchFamily="82" charset="0"/>
              </a:rPr>
              <a:t>“</a:t>
            </a:r>
            <a:r>
              <a:rPr lang="es-ES" sz="3100" b="1" dirty="0">
                <a:solidFill>
                  <a:srgbClr val="0070C0"/>
                </a:solidFill>
                <a:latin typeface="Algerian" pitchFamily="82" charset="0"/>
              </a:rPr>
              <a:t>PEQUEÑOS GENIOS EN MOVIMIENTO</a:t>
            </a:r>
            <a:r>
              <a:rPr lang="es-ES" sz="3100" b="1" dirty="0" smtClean="0">
                <a:solidFill>
                  <a:srgbClr val="0070C0"/>
                </a:solidFill>
                <a:latin typeface="Algerian" pitchFamily="82" charset="0"/>
              </a:rPr>
              <a:t>”.</a:t>
            </a:r>
            <a:br>
              <a:rPr lang="es-ES" sz="3100" b="1" dirty="0" smtClean="0">
                <a:solidFill>
                  <a:srgbClr val="0070C0"/>
                </a:solidFill>
                <a:latin typeface="Algerian" pitchFamily="82" charset="0"/>
              </a:rPr>
            </a:br>
            <a:r>
              <a:rPr lang="es-ES" sz="3100" dirty="0">
                <a:solidFill>
                  <a:srgbClr val="FF0000"/>
                </a:solidFill>
                <a:latin typeface="Brush Script MT" pitchFamily="66" charset="0"/>
              </a:rPr>
              <a:t>¿Podemos comprar o vender el cielo o la tierra</a:t>
            </a:r>
            <a:r>
              <a:rPr lang="es-ES" sz="3100" dirty="0" smtClean="0">
                <a:solidFill>
                  <a:srgbClr val="FF0000"/>
                </a:solidFill>
                <a:latin typeface="Brush Script MT" pitchFamily="66" charset="0"/>
              </a:rPr>
              <a:t>?</a:t>
            </a:r>
            <a:br>
              <a:rPr lang="es-ES" sz="3100" dirty="0" smtClean="0">
                <a:solidFill>
                  <a:srgbClr val="FF0000"/>
                </a:solidFill>
                <a:latin typeface="Brush Script MT" pitchFamily="66" charset="0"/>
              </a:rPr>
            </a:br>
            <a:r>
              <a:rPr lang="es-ES" sz="3200" b="1" dirty="0">
                <a:solidFill>
                  <a:srgbClr val="00B050"/>
                </a:solidFill>
              </a:rPr>
              <a:t>¡NO TE ENAMORES DE MI, VIRUS</a:t>
            </a:r>
            <a:r>
              <a:rPr lang="es-ES" sz="3200" b="1" dirty="0" smtClean="0">
                <a:solidFill>
                  <a:srgbClr val="00B050"/>
                </a:solidFill>
              </a:rPr>
              <a:t>!</a:t>
            </a:r>
            <a:br>
              <a:rPr lang="es-ES" sz="3200" b="1" dirty="0" smtClean="0">
                <a:solidFill>
                  <a:srgbClr val="00B050"/>
                </a:solidFill>
              </a:rPr>
            </a:br>
            <a:r>
              <a:rPr lang="es-ES" sz="3200" dirty="0">
                <a:solidFill>
                  <a:srgbClr val="002060"/>
                </a:solidFill>
                <a:latin typeface="Aharoni" pitchFamily="2" charset="-79"/>
                <a:cs typeface="Aharoni" pitchFamily="2" charset="-79"/>
              </a:rPr>
              <a:t>¡Somos </a:t>
            </a:r>
            <a:r>
              <a:rPr lang="es-ES" sz="3200" dirty="0" err="1">
                <a:solidFill>
                  <a:srgbClr val="002060"/>
                </a:solidFill>
                <a:latin typeface="Aharoni" pitchFamily="2" charset="-79"/>
                <a:cs typeface="Aharoni" pitchFamily="2" charset="-79"/>
              </a:rPr>
              <a:t>matplásticos</a:t>
            </a:r>
            <a:r>
              <a:rPr lang="es-ES" sz="3200" dirty="0">
                <a:solidFill>
                  <a:srgbClr val="002060"/>
                </a:solidFill>
                <a:latin typeface="Aharoni" pitchFamily="2" charset="-79"/>
                <a:cs typeface="Aharoni" pitchFamily="2" charset="-79"/>
              </a:rPr>
              <a:t>! </a:t>
            </a:r>
            <a:br>
              <a:rPr lang="es-ES" sz="3200" dirty="0">
                <a:solidFill>
                  <a:srgbClr val="002060"/>
                </a:solidFill>
                <a:latin typeface="Aharoni" pitchFamily="2" charset="-79"/>
                <a:cs typeface="Aharoni" pitchFamily="2" charset="-79"/>
              </a:rPr>
            </a:br>
            <a:r>
              <a:rPr lang="es-ES" sz="3200" dirty="0" smtClean="0">
                <a:solidFill>
                  <a:schemeClr val="accent6">
                    <a:lumMod val="60000"/>
                    <a:lumOff val="40000"/>
                  </a:schemeClr>
                </a:solidFill>
                <a:latin typeface="Comic Sans MS" pitchFamily="66" charset="0"/>
                <a:cs typeface="Aharoni" pitchFamily="2" charset="-79"/>
              </a:rPr>
              <a:t>´Plutón está triste”</a:t>
            </a:r>
            <a:br>
              <a:rPr lang="es-ES" sz="3200" dirty="0" smtClean="0">
                <a:solidFill>
                  <a:schemeClr val="accent6">
                    <a:lumMod val="60000"/>
                    <a:lumOff val="40000"/>
                  </a:schemeClr>
                </a:solidFill>
                <a:latin typeface="Comic Sans MS" pitchFamily="66" charset="0"/>
                <a:cs typeface="Aharoni" pitchFamily="2" charset="-79"/>
              </a:rPr>
            </a:br>
            <a:r>
              <a:rPr lang="es-ES" sz="3200" b="1" dirty="0" smtClean="0">
                <a:solidFill>
                  <a:srgbClr val="92D050"/>
                </a:solidFill>
                <a:latin typeface="Century" pitchFamily="18" charset="0"/>
                <a:cs typeface="Aharoni" pitchFamily="2" charset="-79"/>
              </a:rPr>
              <a:t>¡</a:t>
            </a:r>
            <a:r>
              <a:rPr lang="es-ES" sz="3200" b="1" dirty="0" smtClean="0">
                <a:solidFill>
                  <a:srgbClr val="008000"/>
                </a:solidFill>
                <a:latin typeface="Century" pitchFamily="18" charset="0"/>
                <a:cs typeface="Aharoni" pitchFamily="2" charset="-79"/>
              </a:rPr>
              <a:t>D. Campo se viste de color !</a:t>
            </a:r>
            <a:r>
              <a:rPr lang="es-ES" sz="3200" dirty="0" smtClean="0">
                <a:solidFill>
                  <a:srgbClr val="008000"/>
                </a:solidFill>
                <a:latin typeface="Century" pitchFamily="18" charset="0"/>
                <a:cs typeface="Aharoni" pitchFamily="2" charset="-79"/>
              </a:rPr>
              <a:t/>
            </a:r>
            <a:br>
              <a:rPr lang="es-ES" sz="3200" dirty="0" smtClean="0">
                <a:solidFill>
                  <a:srgbClr val="008000"/>
                </a:solidFill>
                <a:latin typeface="Century" pitchFamily="18" charset="0"/>
                <a:cs typeface="Aharoni" pitchFamily="2" charset="-79"/>
              </a:rPr>
            </a:br>
            <a:endParaRPr lang="es-ES" sz="3100" dirty="0">
              <a:solidFill>
                <a:srgbClr val="008000"/>
              </a:solidFill>
              <a:latin typeface="Century" pitchFamily="18" charset="0"/>
            </a:endParaRPr>
          </a:p>
        </p:txBody>
      </p:sp>
      <p:pic>
        <p:nvPicPr>
          <p:cNvPr id="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9166" t="2844" r="7918" b="4315"/>
          <a:stretch/>
        </p:blipFill>
        <p:spPr bwMode="auto">
          <a:xfrm rot="19134528">
            <a:off x="996996" y="5494226"/>
            <a:ext cx="1469635" cy="853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5158907"/>
            <a:ext cx="2371725" cy="156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3513957"/>
      </p:ext>
    </p:extLst>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504" y="332656"/>
            <a:ext cx="8784976" cy="4608512"/>
          </a:xfrm>
        </p:spPr>
        <p:txBody>
          <a:bodyPr>
            <a:normAutofit fontScale="90000"/>
          </a:bodyPr>
          <a:lstStyle/>
          <a:p>
            <a:r>
              <a:rPr lang="es-ES" sz="4000" dirty="0" smtClean="0">
                <a:solidFill>
                  <a:srgbClr val="00B0F0"/>
                </a:solidFill>
                <a:latin typeface="Cooper Black" pitchFamily="18" charset="0"/>
              </a:rPr>
              <a:t>Definición:</a:t>
            </a:r>
            <a:r>
              <a:rPr lang="es-ES" dirty="0" smtClean="0"/>
              <a:t/>
            </a:r>
            <a:br>
              <a:rPr lang="es-ES" dirty="0" smtClean="0"/>
            </a:br>
            <a:r>
              <a:rPr lang="es-ES" sz="2400" cap="none" dirty="0" smtClean="0">
                <a:solidFill>
                  <a:srgbClr val="0070C0"/>
                </a:solidFill>
                <a:latin typeface="Tahoma" pitchFamily="34" charset="0"/>
                <a:ea typeface="Tahoma" pitchFamily="34" charset="0"/>
                <a:cs typeface="Tahoma" pitchFamily="34" charset="0"/>
              </a:rPr>
              <a:t>Modelo: disciplinar / interdisciplinar/globalizado·</a:t>
            </a:r>
            <a:br>
              <a:rPr lang="es-ES" sz="2400" cap="none" dirty="0" smtClean="0">
                <a:solidFill>
                  <a:srgbClr val="0070C0"/>
                </a:solidFill>
                <a:latin typeface="Tahoma" pitchFamily="34" charset="0"/>
                <a:ea typeface="Tahoma" pitchFamily="34" charset="0"/>
                <a:cs typeface="Tahoma" pitchFamily="34" charset="0"/>
              </a:rPr>
            </a:br>
            <a:r>
              <a:rPr lang="es-ES" sz="2400" cap="none" dirty="0" smtClean="0">
                <a:solidFill>
                  <a:srgbClr val="0070C0"/>
                </a:solidFill>
                <a:latin typeface="Tahoma" pitchFamily="34" charset="0"/>
                <a:ea typeface="Tahoma" pitchFamily="34" charset="0"/>
                <a:cs typeface="Tahoma" pitchFamily="34" charset="0"/>
              </a:rPr>
              <a:t>Materia /as incluidas:</a:t>
            </a:r>
            <a:br>
              <a:rPr lang="es-ES" sz="2400" cap="none" dirty="0" smtClean="0">
                <a:solidFill>
                  <a:srgbClr val="0070C0"/>
                </a:solidFill>
                <a:latin typeface="Tahoma" pitchFamily="34" charset="0"/>
                <a:ea typeface="Tahoma" pitchFamily="34" charset="0"/>
                <a:cs typeface="Tahoma" pitchFamily="34" charset="0"/>
              </a:rPr>
            </a:br>
            <a:r>
              <a:rPr lang="es-ES" sz="2400" cap="none" dirty="0" smtClean="0">
                <a:solidFill>
                  <a:srgbClr val="0070C0"/>
                </a:solidFill>
                <a:latin typeface="Tahoma" pitchFamily="34" charset="0"/>
                <a:ea typeface="Tahoma" pitchFamily="34" charset="0"/>
                <a:cs typeface="Tahoma" pitchFamily="34" charset="0"/>
              </a:rPr>
              <a:t>Bloques de contenido área:</a:t>
            </a:r>
            <a:br>
              <a:rPr lang="es-ES" sz="2400" cap="none" dirty="0" smtClean="0">
                <a:solidFill>
                  <a:srgbClr val="0070C0"/>
                </a:solidFill>
                <a:latin typeface="Tahoma" pitchFamily="34" charset="0"/>
                <a:ea typeface="Tahoma" pitchFamily="34" charset="0"/>
                <a:cs typeface="Tahoma" pitchFamily="34" charset="0"/>
              </a:rPr>
            </a:br>
            <a:r>
              <a:rPr lang="es-ES" sz="2400" cap="none" dirty="0" smtClean="0">
                <a:solidFill>
                  <a:srgbClr val="0070C0"/>
                </a:solidFill>
                <a:latin typeface="Tahoma" pitchFamily="34" charset="0"/>
                <a:ea typeface="Tahoma" pitchFamily="34" charset="0"/>
                <a:cs typeface="Tahoma" pitchFamily="34" charset="0"/>
              </a:rPr>
              <a:t>Nivel:</a:t>
            </a:r>
            <a:br>
              <a:rPr lang="es-ES" sz="2400" cap="none" dirty="0" smtClean="0">
                <a:solidFill>
                  <a:srgbClr val="0070C0"/>
                </a:solidFill>
                <a:latin typeface="Tahoma" pitchFamily="34" charset="0"/>
                <a:ea typeface="Tahoma" pitchFamily="34" charset="0"/>
                <a:cs typeface="Tahoma" pitchFamily="34" charset="0"/>
              </a:rPr>
            </a:br>
            <a:r>
              <a:rPr lang="es-ES" sz="2400" cap="none" dirty="0" smtClean="0">
                <a:solidFill>
                  <a:srgbClr val="0070C0"/>
                </a:solidFill>
                <a:latin typeface="Tahoma" pitchFamily="34" charset="0"/>
                <a:ea typeface="Tahoma" pitchFamily="34" charset="0"/>
                <a:cs typeface="Tahoma" pitchFamily="34" charset="0"/>
              </a:rPr>
              <a:t>Temporalización:</a:t>
            </a:r>
            <a:br>
              <a:rPr lang="es-ES" sz="2400" cap="none" dirty="0" smtClean="0">
                <a:solidFill>
                  <a:srgbClr val="0070C0"/>
                </a:solidFill>
                <a:latin typeface="Tahoma" pitchFamily="34" charset="0"/>
                <a:ea typeface="Tahoma" pitchFamily="34" charset="0"/>
                <a:cs typeface="Tahoma" pitchFamily="34" charset="0"/>
              </a:rPr>
            </a:br>
            <a:r>
              <a:rPr lang="es-ES" sz="4000" dirty="0" smtClean="0">
                <a:solidFill>
                  <a:srgbClr val="00B0F0"/>
                </a:solidFill>
                <a:latin typeface="Cooper Black" pitchFamily="18" charset="0"/>
              </a:rPr>
              <a:t>Contextualización:</a:t>
            </a:r>
            <a:r>
              <a:rPr lang="es-ES" sz="4000" dirty="0" smtClean="0"/>
              <a:t/>
            </a:r>
            <a:br>
              <a:rPr lang="es-ES" sz="4000" dirty="0" smtClean="0"/>
            </a:br>
            <a:r>
              <a:rPr lang="es-ES" sz="2400" cap="none" dirty="0" smtClean="0">
                <a:solidFill>
                  <a:srgbClr val="0070C0"/>
                </a:solidFill>
                <a:latin typeface="Tahoma" pitchFamily="34" charset="0"/>
                <a:ea typeface="Tahoma" pitchFamily="34" charset="0"/>
                <a:cs typeface="Tahoma" pitchFamily="34" charset="0"/>
              </a:rPr>
              <a:t>Respuesta de la unidad didáctica a las necesidades de un contexto determinado y  único</a:t>
            </a:r>
            <a:br>
              <a:rPr lang="es-ES" sz="2400" cap="none" dirty="0" smtClean="0">
                <a:solidFill>
                  <a:srgbClr val="0070C0"/>
                </a:solidFill>
                <a:latin typeface="Tahoma" pitchFamily="34" charset="0"/>
                <a:ea typeface="Tahoma" pitchFamily="34" charset="0"/>
                <a:cs typeface="Tahoma" pitchFamily="34" charset="0"/>
              </a:rPr>
            </a:br>
            <a:r>
              <a:rPr lang="es-ES" sz="2400" cap="none" dirty="0" smtClean="0">
                <a:solidFill>
                  <a:srgbClr val="0070C0"/>
                </a:solidFill>
                <a:latin typeface="Tahoma" pitchFamily="34" charset="0"/>
                <a:ea typeface="Tahoma" pitchFamily="34" charset="0"/>
                <a:cs typeface="Tahoma" pitchFamily="34" charset="0"/>
              </a:rPr>
              <a:t>Se mencionará las características del centro, alumnado y aula</a:t>
            </a:r>
            <a:br>
              <a:rPr lang="es-ES" sz="2400" cap="none" dirty="0" smtClean="0">
                <a:solidFill>
                  <a:srgbClr val="0070C0"/>
                </a:solidFill>
                <a:latin typeface="Tahoma" pitchFamily="34" charset="0"/>
                <a:ea typeface="Tahoma" pitchFamily="34" charset="0"/>
                <a:cs typeface="Tahoma" pitchFamily="34" charset="0"/>
              </a:rPr>
            </a:br>
            <a:r>
              <a:rPr lang="es-ES" sz="2400" cap="none" dirty="0" smtClean="0">
                <a:solidFill>
                  <a:srgbClr val="0070C0"/>
                </a:solidFill>
                <a:latin typeface="Tahoma" pitchFamily="34" charset="0"/>
                <a:ea typeface="Tahoma" pitchFamily="34" charset="0"/>
                <a:cs typeface="Tahoma" pitchFamily="34" charset="0"/>
              </a:rPr>
              <a:t>No debemos obviar, de ninguna forma, los factores de diversidad de nuestros alumnos</a:t>
            </a:r>
            <a:endParaRPr lang="es-ES" dirty="0">
              <a:solidFill>
                <a:srgbClr val="0070C0"/>
              </a:solidFill>
              <a:latin typeface="Tahoma" pitchFamily="34" charset="0"/>
              <a:ea typeface="Tahoma" pitchFamily="34" charset="0"/>
              <a:cs typeface="Tahoma" pitchFamily="34" charset="0"/>
            </a:endParaRPr>
          </a:p>
        </p:txBody>
      </p:sp>
      <p:pic>
        <p:nvPicPr>
          <p:cNvPr id="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9166" t="2844" r="7918" b="4315"/>
          <a:stretch/>
        </p:blipFill>
        <p:spPr bwMode="auto">
          <a:xfrm rot="19134528">
            <a:off x="996996" y="5494226"/>
            <a:ext cx="1469635" cy="853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5158907"/>
            <a:ext cx="2371725" cy="156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9639377"/>
      </p:ext>
    </p:extLst>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260648"/>
            <a:ext cx="8568952" cy="4536504"/>
          </a:xfrm>
        </p:spPr>
        <p:txBody>
          <a:bodyPr>
            <a:normAutofit fontScale="90000"/>
          </a:bodyPr>
          <a:lstStyle/>
          <a:p>
            <a:r>
              <a:rPr lang="es-ES" sz="4000" dirty="0" smtClean="0">
                <a:solidFill>
                  <a:srgbClr val="00B0F0"/>
                </a:solidFill>
                <a:latin typeface="Cooper Black" pitchFamily="18" charset="0"/>
              </a:rPr>
              <a:t>Aprendizajes:</a:t>
            </a:r>
            <a:br>
              <a:rPr lang="es-ES" sz="4000" dirty="0" smtClean="0">
                <a:solidFill>
                  <a:srgbClr val="00B0F0"/>
                </a:solidFill>
                <a:latin typeface="Cooper Black" pitchFamily="18" charset="0"/>
              </a:rPr>
            </a:br>
            <a:r>
              <a:rPr lang="es-ES" sz="4000" dirty="0" smtClean="0">
                <a:solidFill>
                  <a:srgbClr val="00B0F0"/>
                </a:solidFill>
                <a:latin typeface="Cooper Black" pitchFamily="18" charset="0"/>
              </a:rPr>
              <a:t>Objetivos: </a:t>
            </a:r>
            <a:r>
              <a:rPr lang="es-ES" dirty="0" smtClean="0"/>
              <a:t/>
            </a:r>
            <a:br>
              <a:rPr lang="es-ES" dirty="0" smtClean="0"/>
            </a:br>
            <a:r>
              <a:rPr lang="es-ES" dirty="0" smtClean="0"/>
              <a:t/>
            </a:r>
            <a:br>
              <a:rPr lang="es-ES" dirty="0" smtClean="0"/>
            </a:br>
            <a:r>
              <a:rPr lang="es-ES" sz="2700" cap="none" dirty="0" smtClean="0">
                <a:latin typeface="Tahoma" pitchFamily="34" charset="0"/>
                <a:ea typeface="Tahoma" pitchFamily="34" charset="0"/>
                <a:cs typeface="Tahoma" pitchFamily="34" charset="0"/>
              </a:rPr>
              <a:t>Taxonomía de </a:t>
            </a:r>
            <a:r>
              <a:rPr lang="es-ES" sz="2700" cap="none" dirty="0" err="1" smtClean="0">
                <a:latin typeface="Tahoma" pitchFamily="34" charset="0"/>
                <a:ea typeface="Tahoma" pitchFamily="34" charset="0"/>
                <a:cs typeface="Tahoma" pitchFamily="34" charset="0"/>
              </a:rPr>
              <a:t>bloom</a:t>
            </a:r>
            <a:r>
              <a:rPr lang="es-ES" sz="2700" cap="none" dirty="0" smtClean="0">
                <a:latin typeface="Tahoma" pitchFamily="34" charset="0"/>
                <a:ea typeface="Tahoma" pitchFamily="34" charset="0"/>
                <a:cs typeface="Tahoma" pitchFamily="34" charset="0"/>
              </a:rPr>
              <a:t>. </a:t>
            </a:r>
            <a:r>
              <a:rPr lang="es-ES" sz="2700" cap="none" dirty="0" smtClean="0">
                <a:latin typeface="Tahoma" pitchFamily="34" charset="0"/>
                <a:ea typeface="Tahoma" pitchFamily="34" charset="0"/>
                <a:cs typeface="Tahoma" pitchFamily="34" charset="0"/>
                <a:hlinkClick r:id="rId2"/>
              </a:rPr>
              <a:t>https://geaeducadores.Blogspot.Com.Es/2015/12/fwd-nueva-entrada-la-taxonomia-de-bloom.Html</a:t>
            </a:r>
            <a:r>
              <a:rPr lang="es-ES" sz="2700" cap="none" dirty="0" smtClean="0">
                <a:latin typeface="Tahoma" pitchFamily="34" charset="0"/>
                <a:ea typeface="Tahoma" pitchFamily="34" charset="0"/>
                <a:cs typeface="Tahoma" pitchFamily="34" charset="0"/>
              </a:rPr>
              <a:t> </a:t>
            </a:r>
            <a:br>
              <a:rPr lang="es-ES" sz="2700" cap="none" dirty="0" smtClean="0">
                <a:latin typeface="Tahoma" pitchFamily="34" charset="0"/>
                <a:ea typeface="Tahoma" pitchFamily="34" charset="0"/>
                <a:cs typeface="Tahoma" pitchFamily="34" charset="0"/>
              </a:rPr>
            </a:br>
            <a:r>
              <a:rPr lang="es-ES" sz="2700" cap="none" dirty="0" smtClean="0">
                <a:latin typeface="Tahoma" pitchFamily="34" charset="0"/>
                <a:ea typeface="Tahoma" pitchFamily="34" charset="0"/>
                <a:cs typeface="Tahoma" pitchFamily="34" charset="0"/>
              </a:rPr>
              <a:t>Enunciado en infinitivo</a:t>
            </a:r>
            <a:br>
              <a:rPr lang="es-ES" sz="2700" cap="none" dirty="0" smtClean="0">
                <a:latin typeface="Tahoma" pitchFamily="34" charset="0"/>
                <a:ea typeface="Tahoma" pitchFamily="34" charset="0"/>
                <a:cs typeface="Tahoma" pitchFamily="34" charset="0"/>
              </a:rPr>
            </a:br>
            <a:r>
              <a:rPr lang="es-ES" sz="2700" cap="none" dirty="0" smtClean="0">
                <a:latin typeface="Tahoma" pitchFamily="34" charset="0"/>
                <a:ea typeface="Tahoma" pitchFamily="34" charset="0"/>
                <a:cs typeface="Tahoma" pitchFamily="34" charset="0"/>
              </a:rPr>
              <a:t>Concretos y evaluables</a:t>
            </a:r>
            <a:br>
              <a:rPr lang="es-ES" sz="2700" cap="none" dirty="0" smtClean="0">
                <a:latin typeface="Tahoma" pitchFamily="34" charset="0"/>
                <a:ea typeface="Tahoma" pitchFamily="34" charset="0"/>
                <a:cs typeface="Tahoma" pitchFamily="34" charset="0"/>
              </a:rPr>
            </a:br>
            <a:r>
              <a:rPr lang="es-ES" sz="2700" cap="none" dirty="0" smtClean="0">
                <a:latin typeface="Tahoma" pitchFamily="34" charset="0"/>
                <a:ea typeface="Tahoma" pitchFamily="34" charset="0"/>
                <a:cs typeface="Tahoma" pitchFamily="34" charset="0"/>
              </a:rPr>
              <a:t>Para que sean alcanzados por el alumno, no el profeso</a:t>
            </a:r>
            <a:r>
              <a:rPr lang="es-ES" sz="2700" cap="none" dirty="0" smtClean="0"/>
              <a:t>r</a:t>
            </a:r>
            <a:br>
              <a:rPr lang="es-ES" sz="2700" cap="none" dirty="0" smtClean="0"/>
            </a:br>
            <a:endParaRPr lang="es-ES" sz="2700" dirty="0"/>
          </a:p>
        </p:txBody>
      </p:sp>
      <p:pic>
        <p:nvPicPr>
          <p:cNvPr id="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9166" t="2844" r="7918" b="4315"/>
          <a:stretch/>
        </p:blipFill>
        <p:spPr bwMode="auto">
          <a:xfrm rot="19134528">
            <a:off x="996996" y="5494226"/>
            <a:ext cx="1469635" cy="853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0232" y="5158907"/>
            <a:ext cx="2371725" cy="156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1653186"/>
      </p:ext>
    </p:extLst>
  </p:cSld>
  <p:clrMapOvr>
    <a:masterClrMapping/>
  </p:clrMapOvr>
  <p:transition spd="slow">
    <p:pull/>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theme1.xml><?xml version="1.0" encoding="utf-8"?>
<a:theme xmlns:a="http://schemas.openxmlformats.org/drawingml/2006/main" name="Civil">
  <a:themeElements>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l">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Aspecto">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o">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o">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4.xml><?xml version="1.0" encoding="utf-8"?>
<a:theme xmlns:a="http://schemas.openxmlformats.org/drawingml/2006/main" name="Ángulos">
  <a:themeElements>
    <a:clrScheme name="Ángulo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Clásico de Office">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Ángulo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Presentación LOMCE Universidad  con Infantil</Template>
  <TotalTime>355</TotalTime>
  <Words>245</Words>
  <Application>Microsoft Office PowerPoint</Application>
  <PresentationFormat>Presentación en pantalla (4:3)</PresentationFormat>
  <Paragraphs>34</Paragraphs>
  <Slides>20</Slides>
  <Notes>0</Notes>
  <HiddenSlides>0</HiddenSlides>
  <MMClips>0</MMClips>
  <ScaleCrop>false</ScaleCrop>
  <HeadingPairs>
    <vt:vector size="4" baseType="variant">
      <vt:variant>
        <vt:lpstr>Tema</vt:lpstr>
      </vt:variant>
      <vt:variant>
        <vt:i4>4</vt:i4>
      </vt:variant>
      <vt:variant>
        <vt:lpstr>Títulos de diapositiva</vt:lpstr>
      </vt:variant>
      <vt:variant>
        <vt:i4>20</vt:i4>
      </vt:variant>
    </vt:vector>
  </HeadingPairs>
  <TitlesOfParts>
    <vt:vector size="24" baseType="lpstr">
      <vt:lpstr>Civil</vt:lpstr>
      <vt:lpstr>Tema de Office</vt:lpstr>
      <vt:lpstr>Aspecto</vt:lpstr>
      <vt:lpstr>Ángulos</vt:lpstr>
      <vt:lpstr>   PROGRAMACIÓN</vt:lpstr>
      <vt:lpstr>¿Nueva forma de programar? Concreción curricular tras la LOMCE. Javier rodríguez torres, purificación cruz cruz.  Http://www.Redalyc.Org/html/310/31045568051/   Decretos de educación infantil: http://www.Educa.Jccm.Es/es/buscar?Lookfortype=0&amp;sortindex=0&amp;simplesearchpattern=decreto+de+educaci%c3%b3n+infantil&amp;search=   Documentos de ayuda para programar en primaria: http://www.Educa.Jccm.Es/es/sistema-educativo/decretos-curriculo/competencias-clave/ayuda-elaboracion-programaciones-didacticas-primaria  </vt:lpstr>
      <vt:lpstr>¿QUÉ ES PROGRAMAR?  Necesita la arquitecta un proyecto, el cocinero una receta, las gerencias unas líneas estratégicas y las productoras cinematográficas, un guión… toda actividad que pretenda culminarse con éxito necesita planificarse. Toda tarea o conjunto de tareas necesita un plan, un proyecto, para evitar la improvisación, para anticiparse a los imprevistos, para afrontar el día a día con el menor nivel de estrés posible.  Más tarde, la experiencia y la confrontación con la realidad nos permitirán innovar y dejar espacios y tiempos para el toque personal. </vt:lpstr>
      <vt:lpstr>Unidades didácticas   Primaria: disciplinar o interdisciplinar</vt:lpstr>
      <vt:lpstr>Definición de unidad didáctica  Se trata del documento de trabajo que enlaza la propuesta del centro con el quehacer del día a día, al mismo tiempo que dirige lo qué hay que hacer en el aula, hacia dónde hay que ir y sobre todo, cómo hay que hacerlo, es decir, "impregna de realidad" el contenido de los documentos de centro.          La unidad didáctica será un instrumento de trabajo que permita al docente organizar su práctica educativa, articulando los procesos de enseñanza orientados hacia el aprendizaje de calidad y ajustados al grupo y al alumno en su diversidad.</vt:lpstr>
      <vt:lpstr>Elementos de la unidad didáctica  Definición.  Contextualización.  Aprendizajes:     Objetivos.      Contenidos. Relación con C. Claves      Criterios de evaluación.  estándares de aprendizaje evaluables  Metodología.           Tareas:  sesiones, por fases                 Fase inicial.                  Fase de desarrollo.                  Fase de síntesis.           Agrupamientos.           Espacios y recursos.  Atención a la diversidad  Evaluación.</vt:lpstr>
      <vt:lpstr>Elegir tema unido al TFG  Titulo bonito  “PEQUEÑOS GENIOS EN MOVIMIENTO”. ¿Podemos comprar o vender el cielo o la tierra? ¡NO TE ENAMORES DE MI, VIRUS! ¡Somos matplásticos!  ´Plutón está triste” ¡D. Campo se viste de color ! </vt:lpstr>
      <vt:lpstr>Definición: Modelo: disciplinar / interdisciplinar/globalizado· Materia /as incluidas: Bloques de contenido área: Nivel: Temporalización: Contextualización: Respuesta de la unidad didáctica a las necesidades de un contexto determinado y  único Se mencionará las características del centro, alumnado y aula No debemos obviar, de ninguna forma, los factores de diversidad de nuestros alumnos</vt:lpstr>
      <vt:lpstr>Aprendizajes: Objetivos:   Taxonomía de bloom. https://geaeducadores.Blogspot.Com.Es/2015/12/fwd-nueva-entrada-la-taxonomia-de-bloom.Html  Enunciado en infinitivo Concretos y evaluables Para que sean alcanzados por el alumno, no el profesor </vt:lpstr>
      <vt:lpstr>Contenidos, Criterios, Competencias:  Deben aparecer de los tres tipos (conceptos, procedimientos y actitudes) pero nunca separados.   Hay que añadir los contenidos de los temas transversales.   Se puede incluir un cuadro conceptual donde aparezcan los contenidos, los criterios de evaluación (ponderados, es decir, indicando el tanto por cierto de la nota final que tiene ese criterio) y los estándares de aprendizaje evaluables (clasificados en básicos, intermedios o avanzados), las competencias que tienen relación con dicho estándar   y los recursos de evaluación.</vt:lpstr>
      <vt:lpstr>Ejemplo Primaria</vt:lpstr>
      <vt:lpstr>Metodología:  Su función esencial consiste en plantear estrategias didácticas.  Definir los principios metodológicos principales de nuestro hacer  Actividades:  alumnos como protagonistas, innovadoras, realistas, motivadoras, bien planificadas. En sesiones, por áreas, de inicio, desarrollo y síntesis. De refuerzo, de ampliación   Agrupamientos: gran grupo, pequeño grupo  e individual  Espacios y recursos: definir TODO lo que necesitamos</vt:lpstr>
      <vt:lpstr>Atención a la diversidad  Realidad de vuestro aula  Durante toda la unidad: objetivos, contenidos, actividades, recursos, tiempos  P.T.I.</vt:lpstr>
      <vt:lpstr>Evaluación:  Debe evaluar con instrumentos definidos: La consecución de logros por parte del Alumnado, el desarrollo de la unidad  y el trabajo del profesor </vt:lpstr>
      <vt:lpstr>Elaboración de proyectos:  . Decisión del tema del proyecto y mapa de  contenidos  a trabajar  . Elaboración:  justificación, planificación de la  evaluación inicial, cronograma de  actividades,  desarrollo curricular (siguiendo el mismo plan  que en la unidad)  . Desarrollo del proyecto  . Evaluación del proyecto </vt:lpstr>
      <vt:lpstr>TRABAJO POR PROYECTOS:  “Un viaje a otro país: Irlanda”</vt:lpstr>
      <vt:lpstr>Presentación de PowerPoint</vt:lpstr>
      <vt:lpstr>GRUPOS COOPERATIVOS</vt:lpstr>
      <vt:lpstr>ACTIVIDADES</vt:lpstr>
      <vt:lpstr>“El día que no tenga nada que aprender….Dejaré de ser maestro”                (Zabalza)  GRACIAS Y  DISFRUTAD DEL MARAVILLOSO CAMINO DE LA DOCENCIA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PROGRAMACIÓN</dc:title>
  <dc:creator>Admin</dc:creator>
  <cp:lastModifiedBy>Admin</cp:lastModifiedBy>
  <cp:revision>42</cp:revision>
  <dcterms:created xsi:type="dcterms:W3CDTF">2017-01-18T21:41:05Z</dcterms:created>
  <dcterms:modified xsi:type="dcterms:W3CDTF">2017-10-14T18:44:50Z</dcterms:modified>
</cp:coreProperties>
</file>